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Bonnie Parker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Baby Face Nelson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Dillinger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 Capone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Lucy Danziger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Margaret Schroeder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Esther Randolph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Gillian Darmody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Bumpy Johnson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Nucky Johnson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Chalky White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Lucky Luciano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Meyer Lansky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Benny Siegel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Chalky White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Lucky Luciano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Owen Sleater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Eddie Kessler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Richard Harrow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Mickey Doyle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1950s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1930s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1920s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1940s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Nelson Van Alden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Eliot Ness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 Edgar Hoover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 Capone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Las Vegas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Atlantic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Chicago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Angela Darmody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Margaret Schroeder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Lucy Danziger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Gillian Darmody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Babylon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Cotton Club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Savoy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Ritz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Boardwalk Empire: Atlantic City's Infamous Gangsters and Bootleggers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Boardwalk Empire is an American period crime drama television series set in Atlantic City, New Jersey during the Prohibition era. The show premiered on HBO in 2010 and ran for five seasons until 2014. It was created by Terence Winter and produced by Martin Scorsese. The series follows the life of Enoch "Nucky" Thompson, a corrupt politician and gangster who controls the city's bootlegging and gambling industries. The show features a large ensemble cast, including Steve Buscemi, Kelly Macdonald, Michael Shannon, and Michael K. Williams. It received critical acclaim for its writing, acting, and production design, winning multiple Emmy and Golden Globe awards.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real-life gangster is portrayed in Boardwalk Empire?
[D] Al Capone
2. Who is Nucky Thompson's wife?
[B] Margaret Schroeder
3. What is the name of the African-American gangster who works with Nucky Thompson?
[C] Chalky White
4. What is the name of the African-American gangster who works with Nucky Thompson?
[C] Chalky White
5. What is the name of the bootlegger who becomes Nucky Thompson's ally?
[A] Owen Sleater
6. What year does the show take place in?
[C] 1920s
7. Who is the federal agent who is tasked with taking down Nucky Thompson?
[A] Nelson Van Alden
8. What city is the show Boardwalk Empire set in?
[B] Atlantic City
9. Who becomes Nucky Thompson's mistress?
[B] Margaret Schroeder
10. Can you name the nightclub that Nucky Thompson owns?
[D] The Ritz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real-life gangster is portrayed in Boardwalk Empire?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Nucky Thompson's wife?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African-American gangster who works with Nucky Thompson?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African-American gangster who works with Nucky Thompson?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bootlegger who becomes Nucky Thompson's ally?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year does the show take place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is the federal agent who is tasked with taking down Nucky Thompson?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city is the show Boardwalk Empire set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becomes Nucky Thompson's mistress?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Can you name the nightclub that Nucky Thompson owns?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