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Gobi Desert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Arabian Desert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Kalahari Desert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Sahara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Europe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Africa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 America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Appalachian Mountains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Rocky Mountains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Himalayas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Andes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Sahara Desert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Kalahari Desert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Atacama Desert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Gobi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Rocky Mountains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Himalayas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Lake Superior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Lake Victoria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Lake Baikal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 Tanganyika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Pacific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Arctic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Atlantic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Indian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Everest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Lhotse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Kangchenjunga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Tonga Trench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Kuril-Kamchatka Trench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Mariana Trench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Philippine Trench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Sphere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Cube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Oblate spheroid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Cylinder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Planet Earth: Our Home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Earth Quiz is a great way to learn more about our planet and the environment. It can help you understand the importance of taking care of the planet and how our actions can have an impact on the environment. The quiz can also help you become more aware of the current environmental issues and how you can help make a difference. Additionally, it can help you become more knowledgeable about the different ways we can conserve energy and resources. Taking the Earth Quiz can also help you become more informed about the different ways we can reduce our carbon footprint and help protect the planet. By taking the quiz, you can gain a better understanding of the current environmental issues and how you can help make a difference.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largest desert on Earth?
[D] Sahara Desert
2. What is the hottest continent on Earth?
[B] Africa
3. What is the oldest mountain range on Earth?
[A] Appalachian Mountains
4. What is the driest place on Earth?
[C] Atacama Desert
5. What is the longest mountain range on Earth?
[B] Andes
6. What is the deepest lake on Earth?
[C] Lake Baikal
7. What is the largest ocean on Earth?
[A] Pacific Ocean
8. What is the highest mountain on Earth?
[B] Mount Everest
9. What is the deepest point in the ocean?
[C] Mariana Trench
10. What is the shape of the Earth?
[C] Oblate spheroid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largest desert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hottest continent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oldest mountain range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driest place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longest mountain range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deepest lake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largest ocean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highest mountain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deepest point in the ocean?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shape of the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