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Veronica Rawlings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Alice Gunner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Linda Perelli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Amanda Nunn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Golden Globe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Tony Award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Emmy Award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Academy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Piano Lesson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 Hedley II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Fences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Seven Guitars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Troy Maxson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Rose Maxson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Gabriel Maxson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Lyons Maxson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Doubt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Help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Fences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Get on Up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Academy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Golden Globe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Emmy Award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Tony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Aibileen Clark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Hilly Holbrook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Minny Jackson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Skeeter Phelan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 City, New York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 Matthews, South Carolina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Chicago, Illinois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Los Angeles, California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 Rainey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Cutler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Toledo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Levee Green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Miranda Bailey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Olivia Pope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Annalise Keating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Maggie Pierce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Viola Davis Challenge: How Well Do You Know the Award-Winning Actress?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actress Viola Davis quiz can be a fun and informative way to test your knowledge about one of the most talented and accomplished actresses in Hollywood. Viola Davis is a highly respected and award-winning actress who has made a significant impact on the entertainment industry with her powerful performances and inspiring life story. By taking this quiz, you can learn more about Viola Davis's life, career, and achievements, as well as her contributions to the film and television industry. You can also discover interesting facts about her personal life, such as her upbringing, family, and philanthropic work. Moreover, taking this quiz can be a great way to challenge yourself and improve your memory and recall skills. It can also be a fun way to compete with your friends and family members and see who knows more about Viola Davis. Overall, taking this actress Viola Davis quiz can be a fun and educational experience that can help you appreciate the talent and achievements of one of the most inspiring actresses of our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Viola Davis played in the film 'Widows'?
[A] Veronica Rawlings
2. What is the name of the award Viola Davis won for her role in 'How to Get Away with Murder'?
[C] Emmy Award
3. What is the name of the play that Viola Davis won a Tony Award for in 2010?
[C] Fences
4. What is the name of the character Viola Davis played in the film 'Fences'?
[B] Rose Maxson
5. What was Viola Davis' first major film role?
[A] Doubt
6. What is the name of the award Viola Davis won for her role in 'Fences'?
[A] Academy Award
7. What is the name of the character Viola Davis played in the film 'The Help'?
[A] Aibileen Clark
8. What is Viola Davis' birthplace?
[B] St. Matthews, South Carolina
9. What is the name of the character Viola Davis played in the film 'Ma Rainey's Black Bottom'?
[A] Ma Rainey
10. What is the name of the character Viola Davis played in 'How to Get Away with Murder'?
[C] Annalise Keating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Viola Davis played in the film 'Widows'?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award Viola Davis won for her role in 'How to Get Away with Murder'?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play that Viola Davis won a Tony Award for in 2010?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character Viola Davis played in the film 'Fences'?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Viola Davis' first major film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award Viola Davis won for her role in 'Fences'?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Viola Davis played in the film 'The Help'?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Viola Davis' birthplace?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character Viola Davis played in the film 'Ma Rainey's Black Bottom'?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character Viola Davis played in 'How to Get Away with Murder'?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