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Mjolnir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Gungnir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Skidbaldnir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Hofund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Duneyrr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Vedrfolnir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Ratatoskr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Dvalinn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Angurvadal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Skidbaldnir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Gungnir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Hofund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Asgard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Thrudheim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Andvari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Mount Olympus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Freyr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Balder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Mountain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Wolf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Ocean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Frigg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Idun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Freya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Skadi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Vanaheim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Jotunheim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Nidavellir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Svartalfheim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Tartarus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Valhalla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Vanaheim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Niflheim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Eight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Seven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Norse Mythology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versed are you with Norse Mythology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Thor's hammer
[A] Mjolnir
2. What is the name of the squirrel who runs up and down Yggdrasil
[C] Ratatoskr
3. Which weapon does Heimdall use to guard the bifrost
[D] Hofund
4. Where do the Norse gods live
[A] Asgard
5. Name the Norse God of Mischief
[B] Loki
6. What is Yggdrasil
[A] Tree
7. Who is the Norse God of Winter and the hunt
[D] Skadi
8. Which world is the home of the Frost Giants
[B] Jotunheim
9. Where did Viking warriors go after death in battle
[B] Valhalla
10. How many worlds does Yggdrasil connect
[C] Nine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Thor's hammer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squirrel who runs up and down Yggdrasil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weapon does Heimdall use to guard the bifrost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do the Norse gods live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Name the Norse God of Mischief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Yggdrasil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the Norse God of Winter and the hunt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world is the home of the Frost Giants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did Viking warriors go after death in battle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worlds does Yggdrasil connect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