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Plants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Animals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Fermentation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Photosynthesis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Cellular Respiration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Transpiration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Rabbit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Caterpillar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Combustion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Digestion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Decomposition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Absorption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Ecosystem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Biomass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Community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Habitat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Food Chain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Food Cycle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Food Pyramid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Food Web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Coyote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Grasshopper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Snake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Transpiration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Fermentation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Cellular Respiration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Photosynthesis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Water Cycle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Carbon Cycle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Nitrogen Cycle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Biogeochemical Cycle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Middle school biology(NGSS): Matter and Energy in Ecosystems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Matter and Energy in Ecosystems Quiz is a great way to learn about the complex interactions between matter and energy in ecosystems. The quiz covers topics such as the flow of energy through food webs, the cycling of matter, and the role of photosynthesis in the production of energy. By taking the quiz, you will gain a better understanding of how matter and energy interact in ecosystems and how they affect the health of the environment. Additionally, the quiz will help you to identify potential environmental problems and solutions. Taking the quiz will also help you to develop a better understanding of the importance of preserving and protecting ecosystems. Ultimately, taking the Matter and Energy in Ecosystems Quiz will help you to become a more informed and responsible environmental steward.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main source of energy in an ecosystem?
[D] The Sun
2. What is the ultimate source of energy for most ecosystems?
[D] Sun
3. What is the process by which green plants convert sunlight into chemical energy?
[B] Photosynthesis
4. Which of the following is a secondary consumer?
[C] Hawk
5. What is the name for the process by which organisms break down dead or decaying material and recycle it back into the ecosystem?
[C] Decomposition
6. What is the name for the total amount of living matter in a given area?
[B] Biomass
7. What is the term for a series of organisms through which food energy is passed in an ecosystem?
[A] Food Chain
8. Which of the following is a tertiary consumer?
[A] Coyote
9. What is the term for the process by which organisms release stored energy from food molecules?
[C] Cellular Respiration
10. What is the name for the natural process by which nutrients are cycled between living organisms and nonliving environment?
[D] Biogeochemical Cycle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main source of energy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ultimate source of energy for most ecosystems?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process by which green plants convert sunlight into chemical energy?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 following is a secondary consumer?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for the process by which organisms break down dead or decaying material and recycle it back into the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for the total amount of living matter in a given area?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term for a series of organisms through which food energy is passed in an ecosystem?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 following is a tertiary consumer?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term for the process by which organisms release stored energy from food molecules?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for the natural process by which nutrients are cycled between living organisms and nonliving environment?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