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type of software that can only perform basic text analysis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type of software that can learn from data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type of software that can only follow pre-programmed rules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type of software that can only perform simple calculations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type of machine learning model that can only classify images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type of machine learning model that can only perform basic text analysis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type of machine learning model that can only perform simple calculations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type of machine learning model that makes decisions based on a tree-like structure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type of machine learning model that can only perform basic text analysis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type of machine learning model that finds the best line or hyperplane to separate data into classes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type of machine learning model that can only perform simple calculations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type of machine learning model that can only classify images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When a machine learning model is not trained at all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When a machine learning model is too simple and cannot fit the training data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When a machine learning model is too complex and fits the training data too well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When a machine learning model is trained on images only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type of machine learning where the algorithm learns through trial and error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type of machine learning where the algorithm is trained on unlabeled data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type of machine learning where the algorithm is not trained at all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type of machine learning where the algorithm is trained on labeled data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type of machine learning where the algorithm is trained on labeled data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type of machine learning where the algorithm is trained on unlabeled data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type of machine learning where the algorithm is not trained at all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type of machine learning where the algorithm is trained on images only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type of machine learning model inspired by the structure of the human brain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type of machine learning model that can only perform simple calculations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type of machine learning model that can only perform basic text analysis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type of machine learning model that can only classify images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type of machine learning where the algorithm is not trained at all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type of machine learning where the algorithm is trained on images only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type of machine learning where the algorithm is trained on unlabeled data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type of machine learning where the algorithm is trained on labeled data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type of machine learning that uses neural networks with many layers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type of machine learning that can only perform basic text analysis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type of machine learning that uses only one layer neural networks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type of machine learning that can only perform simple calculations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When a machine learning model is trained on images only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When a machine learning model is not trained at 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When a machine learning model is too complex and fits the training data too well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When a machine learning model is too simple and cannot fit the training data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Machine learning</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Machine learning is a type of software that enables computers to learn and improve from experience without being explicitly programmed. It uses algorithms and statistical models to analyze and identify patterns in data, and then uses those patterns to make predictions or decisions. Machine learning is used in a variety of applications, including image and speech recognition, natural language processing, fraud detection, and recommendation systems. It is a rapidly growing field with many potential applications in industries such as healthcare, finance, and transportation. Machine learning is constantly evolving and improving, with new techniques and algorithms being developed all the time.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machine learning?
[B] A type of software that can learn from data
2. What is a decision tree?
[D] A type of machine learning model that makes decisions based on a tree-like structure
3. What is a support vector machine?
[B] A type of machine learning model that finds the best line or hyperplane to separate data into classes
4. What is overfitting?
[C] When a machine learning model is too complex and fits the training data too well
5. What is reinforcement learning?
[A] A type of machine learning where the algorithm learns through trial and error
6. What is supervised learning?
[A] A type of machine learning where the algorithm is trained on labeled data
7. What is a neural network?
[A] A type of machine learning model inspired by the structure of the human brain
8. What is unsupervised learning?
[C] A type of machine learning where the algorithm is trained on unlabeled data
9. What is deep learning?
[A] A type of machine learning that uses neural networks with many layers
10. What is underfitting?
[D] When a machine learning model is too simple and cannot fit the training data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machine learning?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a decision tree?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a support vector machine?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overfitting?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reinforcement learning?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supervised learning?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a neural network?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unsupervised learning?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deep learning?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underfitting?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