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Bashful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Happy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Grumpy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a village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a forest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a castle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a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Grumpy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Dopey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Silly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Happy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Evil Queen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Fairy Godmother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Magic Mirror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Prince Charming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the castle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 the mine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the village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the forest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Forest Friends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Animal Companions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Seven Dwarfs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Critter Crew</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plum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pear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 apple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strawberry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She cleans the house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She visits the castle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She mines for jewels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She sleeps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a mine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a factory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a store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a farm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Magic Mirror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Forest Animals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Seven Dwarfs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Prince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Snow White and the Seven Dwarfs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Snow White and the Seven Dwarfs is a classic Disney animated film released in 1937. It tells the story of a young princess named Snow White who is forced to flee from her evil stepmother and finds refuge with seven dwarfs in the forest. The film was groundbreaking for its time, as it was the first full-length animated feature film ever made. It was also a commercial success, grossing over $8 million at the box office. The film's iconic characters, memorable songs, and beautiful animation have made it a beloved classic that continues to be enjoyed by audiences of all ages.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the leader of the seven dwarfs?
[C] Doc
2. Where does Snow White live?
[C] In a castle
3. Which of the following is not a dwarf in the movie?
[C] Silly
4. Which of the following is not a character in the movie?
[B] The Fairy Godmother
5. Where does Snow White first meet the Prince?
[D] In the forest
6. What is the name of Snow White's animal friends?
[A] Forest Friends
7. What fruit does the Queen offer to Snow White?
[C] An apple
8. What does Snow White do when the dwarfs are not home?
[A] She cleans the house
9. Where do the seven dwarfs work?
[A] In a mine
10. Who saves Snow White from the poisoned apple?
[D] The Prince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the leader of the seven dwarfs?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Where does Snow White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of the following is not a dwarf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of the following is not a character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Where does Snow White first meet the Prince?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Snow White's animal friends?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fruit does the Queen offer to Snow White?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does Snow White do when the dwarfs are not home?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Where do the seven dwarfs work?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Who saves Snow White from the poisoned apple?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