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cowardice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 excessive generosity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greed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pride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Caphis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Timandra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Sempronius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Lucullus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Timon of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Timon of Wall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Timon of Manhattan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Timon of the Stock Exchange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Apemantus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Ventidius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Flavius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Flavius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Apemantus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Ventidius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Flavius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Apemantus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Alcibiades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Alcibiades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Apemantus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Athens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Generosity is always rewarded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Money can't buy happiness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Pride comes before a fall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Betrayal is inevitable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Antonio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Alcibiades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Timon of Athens: A Tragic Tale of Betrayal and Redemption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quiz on Timon of Athens can be a great way to test your knowledge and understanding of the play. It can help you to identify the key themes, characters, and plot points of the play, and to gain a deeper appreciation of Shakespeare's writing style and language. By taking this quiz, you can also improve your critical thinking and analytical skills, as you will need to carefully read and interpret the questions and answers. This can be particularly useful if you are studying literature or English language, or if you are interested in developing your skills in these areas. Moreover, taking this quiz can be a fun and engaging way to learn more about Timon of Athens and Shakespeare's works in general. It can be a great way to challenge yourself and to see how much you really know about this classic play. So, if you are a fan of Shakespeare or simply interested in exploring his works, taking this quiz can be a great way to enhance your knowledge and understanding.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causes Timon's downfall?
[B] His excessive generosity
2. What is the name of the poet who visits Timon in the wilderness?
[C] Sempronius
3. What is the name of the adaptation of Timon of Athens set in modern-day Wall Street?
[B] Timon of Wall Street
4. Who is the first character to betray Timon?
[B] Ventidius
5. Who is Timon's loyal steward?
[A] Flavius
6. What is the name of the character who constantly insults Timon and his guests?
[B] Apemantus
7. Who is the only character who remains loyal to Timon throughout the play?
[C] Alcibiades
8. What is the name of the city where Timon lives?
[C] Athens
9. What is the moral lesson of Timon of Athens?
[B] Money can't buy happiness
10. Who is the main character in Timon of Athens?
[C] Timon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causes Timon's downfall?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poet who visits Timon in the wilderness?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adaptation of Timon of Athens set in modern-day Wall Street?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first character to betray Timon?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Timon's loyal steward?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constantly insults Timon and his guests?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only character who remains loyal to Timon throughout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city where Timon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moral lesson of Timon of Athens?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main character in Timon of Athens?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