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Deep ocean trenches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Freshwater lakes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Tropical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Coastal areas of the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sense prey in the dark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amplify their vocalizations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store extra air for diving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filter out water while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5,000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8,000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10,000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13,000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Throughout the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during the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Once a week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at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Warm and tropical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Cold and sub-Antarctic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 and arid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Temperate and mild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 two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Once a year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 six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Twice a year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 to 2,000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4,500 to 8,800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500 to 1,000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 to 4,000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Striped tail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Spotted fur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sharp teeth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Large, inflatable nose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Brownish-gray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River estuaries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Shallow coastal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Kelp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Elephant Seal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Elephant Seal is a large marine mammal found in the sub-Antarctic and Antarctic regions. Belonging to the family Phocidae, they are divided into two species: Northern and Southern Elephant Seals. These creatures are known for their massive size, with males weighing up to 8,800 pounds and measuring up to 20 feet in length. They have a distinctive proboscis, which resembles an elephant's trunk, used for vocalization and attracting mates. Elephant Seals are expert divers, reaching depths of over 5,000 feet and staying submerged for up to two hours. They primarily feed on fish and squid, and face threats from climate change and human activities.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 Elephant Seals primarily live?
[D] Coastal areas of the Pacific Ocean
2. What is the primary purpose of the male elephant seal's large nose?
[B] To amplify their vocalizations
3. How far can elephant seals migrate?
[D] Up to 13,000 miles
4. How often do elephant seals feed?
[A] Throughout the day
5. What type of climate do Elephant Seals prefer for breeding?
[B] Cold and sub-Antarctic
6. When do elephant seals typically migrate?
[D] Twice a year
7. What is the average weight of a male elephant seal?
[B] 4,500 to 8,800 pounds
8. What is the most distinctive feature of a male elephant seal?
[D] Large, inflatable nose
9. What is the primary color of an adult elephant seal?
[A] Brownish-gray
10. Which of these is a common Elephant Seal habitat during their migration?
[C] Open ocean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 Elephant Seals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purpose of the male elephant seal's large nose?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far can elephant seals migrate?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often do elephant seals feed?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climate do Elephant Seals prefer for breeding?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 elephant seals typically migrate?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weight of a male elephant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most distinctive feature of a male elephant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color of an adult elephant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of these is a common Elephant Seal habitat during their migration?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