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Ton Marvolo Riddle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Albus Dumbledore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You Know Who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Tom Marvolo Riddle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Basilisk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Draco Malfoy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Aragog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Werewolf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Mrs. Norris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Filch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Justin Finch-Fletchley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Colin Creevey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Owl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Flying Car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Hogwarts Express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Airplane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Broomstick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Mandrake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Severus Snape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Gilderoy Lockhart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Ginny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Gilderoy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Fawkes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Vernon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Shapeshifter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Parseltongue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Firepower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Apperate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Hermione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 Snape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Professor McGonagall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Mrs. Weasley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Hagrid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Draco Malfoy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Tom Riddle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the Chamber of Secrets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the second book and movie, Harry Potter and the Chamber of Secrets, as the Heir of Salazar Slytherin opens the Chamber of Secrets, unleashing a mysterious prescence which leaves its victims paralyzed.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Lord Voldemort's real name
[D] Tom Marvolo Riddle
2. What is the monster in the Chamber of Secrets
[A] Basilisk
3. Who was first petrified
[A] Mrs. Norris
4. What animal did Hermione transform into when she used the polyjuice potion
[D] Cat
5. How does Harry get to the Burrow
[A] Flying Car
6. Who teaches Defense against the Dark Arts in Harry's second year at Hogwarts
[D] Gilderoy Lockhart
7. What is Dumbledore's phoenix's name
[C] Fawkes
8. What ability does Harry have
[B] Parseltongue
9. Who sends Ron a Howler
[D] Mrs. Weasley
10. Who is the Heir of Slyterin
[D] Tom Riddle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Lord Voldemort's real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monster in the Chamber of Secrets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first petrified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animal did Hermione transform into when she used the polyjuice potion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does Harry get to the Burrow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teaches Defense against the Dark Arts in Harry's second year at Hogwarts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Dumbledore's phoenix's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ability does Harry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sends Ron a Howler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Heir of Slyterin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