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Kill Bill: Vol.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Reservoir Dogs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Pulp Fiction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Kill Bill: Vol.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Vincent Freeman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Irene Cassini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Eugene Morrow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Jerome Eugene Morrow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Roger De Bris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Carmen Ghia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Franz Liebkind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Uma Karuna von Fürstenberg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Uma Karuna Thurman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Uma Karuna von Thurman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Uma Karuna Thurman von Fürstenberg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Vincent Vega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Mia Wallace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Butch Coolidge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Jules Winnfield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Poison Ivy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Batgirl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Harley Quinn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Kill Bill: Vol.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Pulp Fiction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Jackie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Kill Bill: Vol.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Unleashing the Ultimate Uma Thurman Trivia: How Well Do You Know the Iconic Actress?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Uma Thurman quiz can be a fun and informative way to test your knowledge about this talented actress. Uma Thurman is a well-known actress who has appeared in many popular movies and TV shows. She has won critical acclaim for her performances in films like Pulp Fiction, Kill Bill, and Gattaca. By taking this quiz, you can learn more about her life, career, and achievements. Moreover, taking this quiz can also help you to appreciate the hard work and dedication that goes into becoming a successful actress. You can learn about the challenges that Uma Thurman faced in her career and how she overcame them. Additionally, you can also learn about the different roles that she has played and how she has brought each character to life on the big screen. Overall, taking the Uma Thurman quiz can be a fun and educational experience that can help you to learn more about this talented actress and her contributions to the world of entertainment.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Quentin Tarantino film did Uma Thurman play the character 'The Bride'?
[D] Kill Bill: Vol. 1
2. In which year did Uma Thurman receive her first Academy Award nomination?
[D] 1995
3. What is the name of the character Uma Thurman played in the film 'Gattaca'?
[B] Irene Cassini
4. In which year did Uma Thurman win the Golden Globe Award for Best Actress in a Television Series - Drama?
[D] 2012
5. In which year did Uma Thurman receive the BAFTA Award for Best Actress in a Leading Role?
[B] 2004
6. What is the name of the character Uma Thurman played in the film 'The Producers'?
[C] Ulla
7. What is Uma Thurman's birth name?
[B] Uma Karuna Thurman
8. What is the name of the character Uma Thurman played in the film 'Pulp Fiction'?
[B] Mia Wallace
9. What is the name of the character Uma Thurman played in the film 'Batman &amp; Robin'?
[A] Poison Ivy
10. In which film did Uma Thurman play the character 'Beatrix Kiddo'?
[D] Kill Bill: Vol. 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Quentin Tarantino film did Uma Thurman play the character 'The Bride'?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did Uma Thurman receive her first Academy Award nomination?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Uma Thurman played in the film 'Gattaca'?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Uma Thurman win the Golden Globe Award for Best Actress in a Television Series - Drama?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year did Uma Thurman receive the BAFTA Award for Best Actress in a Leading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Uma Thurman played in the film 'The Producers'?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Uma Thurman's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Uma Thurman played in the film 'Pulp Fiction'?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Uma Thurman played in the film 'Batman &amp;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film did Uma Thurman play the character 'Beatrix Kiddo'?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