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Lunar Anthem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Moon is Our Home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Lunar Song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Moon is a Harsh Mistress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Dialect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Coin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Credit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Mark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Dollar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Colony 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Colony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Lunar Republic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Lunar Authority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Lunar Council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Lunar Government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Church of the New Revelation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Church of the Lunar Faith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Church of the Moon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Church of the Lunar Revelation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Celebration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Holiday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 Bernardo de la Paz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Mike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Manny O'Kelly-Davis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Moon Rebellion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Lunar Revolution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Lunar Uprising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Lunar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 Bernardo de la Paz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Moon is a Harsh Mistress by Robert A. Heinlein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Moon is a Harsh Mistress by Robert A. Heinlein Quiz is a great way to test your knowledge of the novel and to see how well you understand the themes and characters. The quiz will help you to identify the main ideas and themes of the novel, as well as the characters and their motivations. It will also help you to understand the political and social implications of the novel, and how it relates to our current society. Taking the quiz will also help you to gain a better appreciation for the novel and its importance in literature. By taking the quiz, you will be able to gain a better understanding of the novel and its themes, and be able to discuss it more effectively with others.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Lunar anthem?
[B] The Moon is Our Home
2. What is the name of the Lunar language?
[D] Lunar English
3. What is the name of the Lunar currency?
[B] Lunar Credit
4. What is the name of the Lunar colony?
[C] Luna
5. What is the name of the Lunar government?
[A] The Lunar Republic
6. What is the name of the Lunar religion?
[A] The Church of the New Revelation
7. What is the name of the Lunar holiday?
[B] Lunar Holiday
8. Who is the protagonist of The Moon is a Harsh Mistress?
[D] Manny O'Kelly-Davis
9. What is the name of the Lunar revolution?
[B] The Lunar Revolution
10. What is the name of the computer that controls the Moon's society?
[C] Mike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Lunar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Lunar language?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Lunar 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Lunar colony?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Lunar government?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Lunar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Lunar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protagonist of The Moon is a Harsh Mistress?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Lunar revolution?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computer that controls the Moon's society?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