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Carbon dioxide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Oxygen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Nitrogen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3,031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7,918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4,879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9,539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800°F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1.6 m/s2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m/s2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9.8 m/s2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3.7 m/s2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Mercury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687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1,000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88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365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 and mud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 and dust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Ice and snow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 and gravel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Apollo 11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Galileo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Mariner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88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72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48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Mercury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Mercury Quiz is a great way to learn more about the planet Mercury and its unique features. It can help you understand the planet's composition, its atmosphere, and its history. Additionally, the quiz can help you understand the effects of Mercury on our solar system and how it affects other planets. By taking the quiz, you can gain a better understanding of the planet and its importance in our universe. Furthermore, the quiz can help you understand the various theories and facts about Mercury, such as its size, its orbit, and its relationship to other planets. Taking the quiz can also help you understand the various ways in which Mercury affects our lives, such as its effects on the tides and its role in astrology. Ultimately, taking the Mercury Quiz is a great way to gain a better understanding of the planet and its importance in our universe.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atmosphere of Mercury made of?
[C] Helium
2. What is the diameter of Mercury?
[A] 3,031 miles
3. What is the average temperature on Mercury?
[C] 800°F
4. What is the gravitational force on Mercury?
[D] 3.7 m/s2
5. What is the closest planet to the Sun?
[B] Mercury
6. What is the orbital period of Mercury?
[C] 88 days
7. What is the surface of Mercury made of?
[B] Rock and dust
8. What is the name of the first spacecraft to visit Mercury?
[D] Mariner 10
9. How many moons does Mercury have?
[C] 0
10. How long is a day on Mercury?
[A] 88 hours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atmosphere of Mercury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diameter of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temperature on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gravitational force on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closest planet to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orbital period of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surface of Mercury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first spacecraft to visit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moons does Mercury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long is a day on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