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Mollusks and crustaceans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Eyes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Seagulls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Dolphins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Common food source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Delicacy and thrill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Medicinal purposes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Nutritional value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open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the ocean floor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Deep ocean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Shallow coastal waters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its tail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using its beak-like mouth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its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using its gills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Pacific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Fugu</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Fugu, also known as pufferfish, is a unique ocean creature found primarily in the Pacific Ocean. This fish is famous for its lethal toxin, tetrodotoxin, which can be fatal if consumed improperly. Despite the danger, fugu is considered a delicacy in Japan, where skilled chefs undergo rigorous training and certification to prepare it safely. The fish's distinct flavor and texture make it a sought-after dish in high-end restaurants. Fugu's intriguing combination of culinary artistry and potential peril has contributed to its global fascination, making it a symbol of both danger and luxury in the world of gastronomy.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diet of Fugu?
[A] Mollusks and crustaceans
2. What part of the Fugu fish contains the highest concentration of toxin?
[D] Liver
3. What is the main predator of Fugu?
[D] Humans
4. Why do humans consume Fugu despite its toxicity?
[B] Delicacy and thrill
5. How do Fugu fish lay their eggs?
[C] On the ocean floor
6. Approximately how many eggs can a female Fugu lay at once?
[C] 3,000
7. Which part of Fugu is highly toxic?
[A] Liver
8. What type of environment do Fugu fish prefer?
[C] Shallow coastal waters
9. How does Fugu catch its prey?
[B] By using its beak-like mouth
10. In which ocean are Fugu fish most commonly found?
[C] Pacific Ocean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diet of Fugu?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part of the Fugu fish contains the highest concentration of toxin?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main predator of Fugu?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 humans consume Fugu despite its toxicity?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Fugu fish lay their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Approximately how many eggs can a female Fugu lay at once?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part of Fugu is highly toxic?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environment do Fugu fish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does Fugu catch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ocean are Fugu fish most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