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SocialScore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RateMe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Popularity Plus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Likeability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Rory Kinnear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Toby Kebbell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 Lawther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Daniel Kaluuya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Granular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BeeTech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Pairing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Matchmaker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Cupid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Bohemian Rhapsody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Anyone Who Knows What Love Is (Will Understand)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Will Always Love 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Heart Will Go 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Fifteen Million Merits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 Right 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Nosedive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Anthem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Memory 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Mind's Eye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Recollect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Rememory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Space Fleet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Cosmic Crusaders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Command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Galactic Warriors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Escape the 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Soul Mate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Whack-A-Mole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Mushroom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Black Mirror: Dark Realities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Black Mirror is a British science fiction anthology television series created by Charlie Brooker. Each episode is a standalone story exploring the dark side of technology and its impact on society. The show has been praised for its thought-provoking themes and storytelling, as well as its ability to predict and comment on real-world issues. The series has won multiple awards and has been critically acclaimed for its unique and innovative approach to storytelling. It has also been praised for its use of visual effects and cinematography. The show has been compared to The Twilight Zone and has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dating app in the episode 'Nosedive' called?
[B] RateMe
2. Which actor played the character of Kenny in the episode 'Shut Up and Dance'?
[C] Alex Lawther
3. Which company creates the robotic bees in the episode 'Hated in the Nation'?
[B] Granular
4. What is the name of the dating app in the episode 'Hang the DJ'?
[B] Pairing
5. What song does Abi sings in the episode 'Fifteen Million Merits'?
[B] Anyone Who Knows What Love Is (Will Understand)
6. Who is the dating coach in the episode 'Hang the DJ'?
[C] Frank
7. What is the name of the first episode of Black Mirror?
[D] The National Anthem
8. Can you name the company that creates the 'grains' in the episode 'The Entire History of You'?
[D] Rememory
9. What is the name of the virtual reality game in the episode 'USS Callister'?
[A] Space Fleet
10. What is the virtual reality game in the episode 'Playtest' called?
[B] Soul Mate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dating app in the episode 'Nosedive'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actor played the character of Kenny in the episode 'Shut Up and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company creates the robotic bees in the episode 'Hated in the 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dating app in the episode 'Hang the DJ'?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song does Abi sings in the episode 'Fifteen Million Merits'?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dating coach in the episode 'Hang the DJ'?</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first episode of Black Mirror?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Can you name the company that creates the 'grains' in the episode 'The Entire History of You'?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virtual reality game in the episode 'USS Callister'?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virtual reality game in the episode 'Playtest'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