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Dehydrator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Hydrator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Rehydrator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Dehumidifier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Burt Ward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Joseph Gordon-Levitt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Robin Williams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 O'Donnell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the United World Building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the Gotham City Museum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the Wayne Manor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the Batcave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Cesar Romero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Frank Gorshin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Reginald Denny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Burgess Meredith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Penguin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Joker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Mr. Freeze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Riddler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Riddler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Catwoman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Joker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Penguin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the Wayne Manor garage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the Gotham City Police Department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the Batcave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the Batmobile parking lot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1976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Stingray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Barracuda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Penguin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Nautilus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Los Angeles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Gotham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Chicago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Batman: The Movie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Batman: The Movie is a 1966 American superhero film based on the Batman television series. The film stars Adam West as Batman and Burt Ward as Robin, with a supporting cast featuring Lee Meriwether as Catwoman, Cesar Romero as the Joker, Burgess Meredith as the Penguin, and Frank Gorshin as the Riddler. The plot revolves around Batman and Robin trying to stop the four villains from taking over the world with a dehydrator that can turn people into dust. The film was directed by Leslie H. Martinson and was released by 20th Century Fox. It received mixed reviews upon release but has since gained a cult following.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device that the villains use to dehydrate people in the movie?
[A] Dehydrator
2. Who played the role of Robin in the movie?
[A] Burt Ward
3. Where do the villains plan to take the dehydrated United Nations Security Council in the movie?
[A] To the United World Building
4. Which actor plays the role of Commodore Schmidlapp in the movie?
[C] Reginald Denny
5. What is the name of the villain who tries to dehydrate the United Nations Security Council in the movie?
[B] The Joker
6. Which villain does Batman fight on the submarine in the movie?
[D] The Penguin
7. Where does Batman keep his Batmobile in the movie?
[C] In the Batcave
8. When was the movie 'Batman: The Movie' released?
[C] 1966
9. What is the name of the villain's submarine in the movie?
[C] The Penguin
10. Where was the movie primarily filmed?
[A] Los Angeles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device that the villains use to dehydrate people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played the role of Robin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Where do the villains plan to take the dehydrated United Nations Security Council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actor plays the role of Commodore Schmidlapp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villain who tries to dehydrate the United Nations Security Council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villain does Batman fight on the submarine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Where does Batman keep his Batmobile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When was the movie 'Batman: The Movie' released?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villain's submarine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Where was the movie primarily filmed?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