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Saturn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Venus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Jupiter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Beetles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Butterfly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Wasps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Honey bee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Television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Computer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World Wide Web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Radio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Zebra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Kangaroo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Crocodile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Velociraptor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Troodon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Tyrannosaurus Rex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Stegosaurus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Stegosaurus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Triceratops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Pachycephalosaurus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Ankylosaurus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Chasmosaurus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Pentaceratops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Styracosaurus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Triceratops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Electricity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Luciferin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Wax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Lava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galaxy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meteor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star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comet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 Brain-Boosting Science Quiz (59 Questions)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Buckle up for an exciting journey through the world of science! This quiz is designed to give your brain a fun break while exploring fascinating topics across various scientific fields. Test your knowledge and discover incredible facts that will leave you amazed!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planet is known as the Red Planet?
[C] Mars
2. Which animal has a long tongue to reach nectar in flowers?
[B] Butterfly
3. How many chambers does the human heart have?
[B] 4
4. What was invented by Tim Berners-Lee?
[C] World Wide Web
5. Which animal hibernates during winter?
[B] Bear
6. Which dinosaur had the largest known brain compared to its body size?
[B] Troodon
7. Which dinosaur is known for its large, club-like tail?
[D] Ankylosaurus
8. Which dinosaur is known as the 'three-horned face'?
[D] Triceratops
9. What makes a firefly glow?
[B] Luciferin
10. What is a shooting star?
[B] A meteor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planet is known as the Red Planet?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animal has a long tongue to reach nectar in flowers?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chambers does the human heart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invented by Tim Berners-Lee?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animal hibernates during winter?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dinosaur had the largest known brain compared to its body size?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dinosaur is known for its large, club-like tail?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dinosaur is known as the 'three-horned face'?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makes a firefly glow?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a shooting star?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