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Magnesium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Vibranium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Aluminum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Beskar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Sith Lord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He is part of the Rebel Alliance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Bounty hunter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 works for the Empire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Order of the Night Wind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Mayor Mok Shaiz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Twins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Pykes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Rancor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They don't give any gifts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Sarlacc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Bantha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Pykes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Sith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Ahsoka Tano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Tuskens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Mandalorian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Fennec Shand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Mace Windu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Darth Vader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Anakin Fett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John Fett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Yoda Fett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Jango Fett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Fennec Shand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Bib Fortuna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Jabba the Hutt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Admiral Thrawn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Boba Fett gets thrown into a sarlacc pit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Boba Fett is unaffected because he isn't at Jabba 'sPalace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Darth Vader intervenes and order stormtroppers to kill him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Luke fights Boba Fett using a lightsaber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Stormtropper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Sith Lord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Jedi Knight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Mandalorian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Boba Fett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A quiz show about the adventures of Boba Fett, the bounty hunter who is a genetic clone of Jango Fett. The Book of Boba Fett chronicles his jouney through Tatooine and becoming the Daimyo of Mos Espa.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Boba Fett's armor made of
[D] Beskar
2. What is Boba Fett's job in Return of the Jedi
[C] Bounty hunter
3. Who sends Krrsantan after Boba Fett
[C] The Twins
4. What gift do the Twins give Boba Fett as a apology for sending a assassin after him
[A] A Rancor
5. Who does Boba Fett first meet after escaping the sarlacc
[D] Tuskens
6. Who is Boba Fett's partner
[B] Fennec Shand
7. Who is Boba Fett's father
[D] Jango Fett
8. Who does Boba Fett work for during the Empire Strikes Back
[C] Jabba the Hutt
9. What happens to Boba Fett when Luke tries to rescue Han and Leia
[A] Boba Fett gets thrown into a sarlacc pit
10. What type of armor does Boba Fett have
[D] Mandalorian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Boba Fett's armor made of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Boba Fett's job in Return of the Jedi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sends Krrsantan after Boba Fett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gift do the Twins give Boba Fett as a apology for sending a assassin after him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does Boba Fett first meet after escaping the sarlacc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Who is Boba Fett's partner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Who is Boba Fett's father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Who does Boba Fett work for during the Empire Strikes Back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happens to Boba Fett when Luke tries to rescue Han and Leia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type of armor does Boba Fett have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