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Remus Lupin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None of Them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Sirius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Weasley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Cormac McLaggen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Viktor Krum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Zacharias Smith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Ron Weasley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Draco Malfoy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Bill Weasley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Fleur Delacour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Hagrid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Muggle Studies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Defense against the Dark Arts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Transfiguration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Cursed Necklace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Jelly-Legs Jinx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Transfiguration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Poision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Snape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Dumbledore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 Weasley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Slughorn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Rufus Scrimgeour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Remus Lupin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Cornelius Fudge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Kingsley Shacklebolt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Brooms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Phoenix's Powers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Vanishing Cabinet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Apperation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Dean Thomas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Cormac McLaggan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Moaning Myrtle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Seamus Finnigan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Riddle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Marvolo Gaunt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Morfin Gaunt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Morfiin Gaunt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Half-Blood Prince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6.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Tonks in love with?
[A] Remus Lupin
2. Who did Hermione take to Slughorn's Party?
[A] Cormac McLaggen
3. Who was bitten by Greyback
[B] Bill Weasley
4. What subject did Voldemort want to teach?
[B] Defense against the Dark Arts
5. How was Katie cursed?
[A] Cursed Necklace
6. Who teaches Defense against the Dark Arts?
[A] Professor Snape
7. Who is the Minister of Magic?
[A] Rufus Scrimgeour
8. How does Malfoy get Death Eaters in Hogwarts?
[C] The Vanishing Cabinet
9. Who replaces Katie Bell as Chaser?
[A] Dean Thomas
10. Who is Voldemort's Father?
[A] Tom Riddle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Tonks in love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did Hermione take to Slughorn's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bitten by Greyback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subject did Voldemort want to teach?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was Katie cursed?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teaches Defense against the Dark 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Minister of Magic?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does Malfoy get Death Eaters in Hogwarts?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replaces Katie Bell as Chaser?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Voldemort's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