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Mangrove swamps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sea vents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year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Detritus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Algae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Crustacean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Mollusk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Echinoderm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Ink cloud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Electric shock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Venomous bite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Periclimenes yucatanicus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Periclimenes magnificus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Periclimenes imperator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Periclimenes brevicarpalis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Broadcast spawning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 reproduction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Internal fertilization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Hunts in packs with other shrimp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Cleans parasites off of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Provides camouflage for sea anemones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Feeds on the tentacles of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Data deficient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Threatened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Ready to Rule the Seas? Test Your Knowledge on Emperor Shrimp, the Majestic Ocean Creature!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Here are some reasons why taking the Ocean Animal Emperor Shrimp Quiz could be beneficial. Firstly, the quiz can help you expand your knowledge about emperor shrimps, which are fascinating creatures that inhabit the ocean. By taking the quiz, you can learn about their physical characteristics, behavior, habitat, and diet, among other interesting facts. Secondly, the quiz can be a fun and engaging way to test your understanding of emperor shrimps. You can challenge yourself to answer the questions correctly and see how much you know about these creatures. Lastly, taking the quiz can also be a way to raise awareness about the importance of ocean conservation. Emperor shrimps, like many other marine animals, are facing threats such as habitat destruction, pollution, and overfishing. By learning about them and sharing your knowledge with others, you can contribute to the efforts to protect and preserve our oceans.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Emperor Shrimp's primary habitat?
[B] Coral reefs
2. What is the Emperor Shrimp's lifespan?
[C] 2 years
3. What is the Emperor Shrimp's diet?
[A] Detritus
4. What is the Emperor Shrimp's scientific classification?
[A] Crustacean
5. What is the maximum size of an Emperor Shrimp?
[D] 1 inch
6. What is the Emperor Shrimp's defense mechanism?
[C] Camouflage
7. What is the scientific name of the Emperor Shrimp?
[C] Periclimenes imperator
8. What is the Emperor Shrimp's reproductive strategy?
[B] Broadcast spawning
9. What is the Emperor Shrimp's symbiotic relationship with other animals?
[B] Cleans parasites off of fish
10. What is the Emperor Shrimp's conservation status?
[B] Data deficient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Emperor Shrimp's primary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Emperor Shrimp's lifespan?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Emperor Shrimp's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Emperor Shrimp's scientific classification?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size of an Emperor Shrimp?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Emperor Shrimp's defense mechanism?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of the Emperor Shrimp?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Emperor Shrimp's reproductive strategy?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Emperor Shrimp's symbiotic relationship with other animals?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Emperor Shrimp's conservation status?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