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Aaradhya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Aaliya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Ananya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Adira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Hum Saath Saath Hain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Kya Kehna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Dil Chahta Hai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Hum Tum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Kabhi Alvida Naa Kehna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Dilwale Dulhania Le Jayenge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Kuch Kuch Hota Hai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Chalte Chalte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Dil Bole Hadippa!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Kabhi Alvida Naa Kehna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Hum Tum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Yuva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Aditya Chopra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Shah Rukh Khan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Aamir Khan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Abhishek Bachchan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Hum Tum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Black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Mardaani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Kabhi Alvida Naa Kehna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Dil Chahta Hai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Talaash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Mangal Pandey: The Rising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Ghulam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Dhoom 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Krrish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Koi Mil Gaya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Kabhi Khushi Kabhie Gham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Hum Tumhare Hain Sanam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Har Dil Jo Pyar Karega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Kabhi Khushi Kabhie Gham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Hum Aapke Hain Koun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Black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Raja Ki Aayegi Baraat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Kuch Kuch Hota Hai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Hum Tum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Rani Mukerji: The Queen of Bollywood!</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Rani Mukerji is a prominent Bollywood actress known for her versatile performances in a career spanning over two decades. She made her debut in the film industry in 1996 with the movie "Raja Ki Aayegi Baraat" and went on to deliver some memorable performances in films like "Kuch Kuch Hota Hai," "Saathiya," and "Black."
She has won several accolades for her performances, including seven Filmfare Awards, and has been recognized for her contributions to Indian cinema by the Indian government with the Padma Shri award.
In addition to her acting career, Rani Mukerji has also been actively involved in philanthropic work and has supported various causes such as child rights, education, and healthcare. She is married to filmmaker Aditya Chopra and has a daughter named Adira.</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Rani Mukerji's daughter?
[D] Adira
2. What is the name of Rani Mukerji's first film with Saif Ali Khan?
[D] Hum Tum
3. What is the name of Rani Mukerji's first film with Shah Rukh Khan?
[C] Kuch Kuch Hota Hai
4. What is the name of Rani Mukerji's first film with Abhishek Bachchan?
[C] Hum Tum
5. What is the name of Rani Mukerji's husband?
[A] Aditya Chopra
6. What is the name of Rani Mukerji's first National Award-winning film?
[B] Black
7. What is the name of Rani Mukerji's first film with Aamir Khan?
[D] Ghulam
8. What is the name of Rani Mukerji's first film with Hrithik Roshan?
[C] Koi Mil Gaya
9. What is the name of Rani Mukerji's first film with Salman Khan?
[B] Har Dil Jo Pyar Karega
10. What is the name of Rani Mukerji's debut film?
[B] Raja Ki Aayegi Baraat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Rani Mukerji's daughter?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Rani Mukerji's first film with Saif Ali Khan?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Rani Mukerji's first film with Shah Rukh Khan?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Rani Mukerji's first film with Abhishek Bachchan?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Rani Mukerji's husband?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Rani Mukerji's first National Award-winning film?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Rani Mukerji's first film with Aamir Khan?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Rani Mukerji's first film with Hrithik Roshan?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Rani Mukerji's first film with Salman Khan?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Rani Mukerji's debut film?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