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Grizzly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Sun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Polar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200-300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100-200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400-500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300-400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Felidae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Mustelidae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Ursidae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cubs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cubs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cubs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cubs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10-15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Sun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Grizzly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Polar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Grizzly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Sun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Polar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400-500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200-300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300-400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100-200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Bear Knowledge: A Bear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Bear Quiz is a great way to learn more about bears and their behavior. It can help you understand why bears do certain things and how to better interact with them in the wild. The quiz can also help you identify different species of bears and their characteristics. Additionally, it can help you understand the importance of conservation and how to protect bears in their natural habitats. Taking the Bear Quiz can also help you become more aware of the threats that bears face and how to help protect them. It can also help you understand the importance of respecting bears and their habitats. Taking the Bear Quiz can help you become a more informed and responsible bear enthusiast.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largest species of bear?
[D] Polar Bear
2. What is the average weight of a female bear?
[A] 200-300 lbs
3. What is the average height of a bear?
[B] 4-5 feet
4. What is the scientific name for the family of bears?
[D] Ursidae
5. What is the average number of cubs a female bear has?
[D] 2-3 cubs
6. What is the average speed of a bear?
[D] 25-30 mph
7. What is the smallest species of bear?
[A] Sun Bear
8. What is the most common type of bear?
[B] Black Bear
9. What is the average lifespan of a bear in the wild?
[B] 15-20 years
10. What is the average weight of a male bear?
[C] 300-400 lbs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largest species of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weight of a female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height of a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scientific name for the family of bears?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number of cubs a female bear has?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speed of a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smallest species of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most common type of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lifespan of a bear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weight of a male bear?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