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Movement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Coachella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Bonnaroo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Thousand Lakes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Motor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Wolverine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Mitten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Isle Royale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Yosemite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Beaver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Mackinac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Drummond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Isle Royale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Detroit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Lansing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Rapids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 Arbor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 Flags Great Adventure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Kings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Michigan's Adventure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Cedar Point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Detroit Lions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Detroit Tigers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Detroit Red Wings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Detroit Pistons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Chrysler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General Motors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Rapids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Lansing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Detroit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Eastern Michigan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Wayne State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Michigan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Michigan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Michigan: The Great Lakes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Michigan is a state located in the Great Lakes region of the United States. It is the 10th most populous state in the country and has a diverse economy that includes manufacturing, agriculture, and tourism. The state is known for its natural beauty, with over 11,000 inland lakes and more than 3,000 miles of coastline. Michigan is also home to several major universities, including the University of Michigan and Michigan State University. The state has a rich history, with significant contributions to the automotive industry and the Civil Rights Movement. Michigan's largest city is Detroit, which is known for its music, art, and sports teams.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music festival held annually in Detroit, Michigan?
[A] Movement
2. What is the nickname of Michigan?
[C] The Wolverine State
3. What is the name of the famous national park located in Michigan's Upper Peninsula?
[C] Isle Royale National Park
4. What is the name of the famous island located in Lake Huron, Michigan?
[B] Mackinac Island
5. What is the capital city of Michigan?
[B] Lansing
6. What is the name of the famous amusement park located in Muskegon, Michigan?
[C] Michigan's Adventure
7. What is the name of the famous basketball team based in Detroit, Michigan?
[D] Detroit Pistons
8. What is the name of the famous automobile company based in Detroit, Michigan?
[D] General Motors
9. What is the largest city in Michigan?
[D] Detroit
10. What is the name of the famous university in Ann Arbor, Michigan?
[C] University of Michigan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music festival held annually in Detroit,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nickname of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national park located in Michigan's Upper Peninsula?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island located in Lake Huron,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amusement park located in Muskegon,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basketball team based in Detroit,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automobile company based in Detroit,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city in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university in Ann Arbor, Michigan?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