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Four Modernizations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Great Leap Forward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Belt and Road Initiative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Cultural Revolution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upgrade China's manufacturing industry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eliminate all foreign competition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increase imports from other countries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decrease exports to other countries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Journalist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Professor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Engineer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Government Official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Harvard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Massachusetts Institute of Technology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Tsinghua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Stanford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General Secretary of the Communist Party of China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Governor of Fujian Province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Vice President of China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Mayor of Shanghai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China recognizes Vietnam's claim to the South China Sea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China supports the Philippines' claim to the South China Sea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China has no interest in the South China Sea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China claims most of the South China Sea as its own territory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strengthen the Communist Party of China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increase economic inequality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promote democracy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establish a monarchy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United States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South Korea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Japan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European Union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plan to reduce carbon emissions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program to promote democracy in Asia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military alliance with Russia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global infrastructure development strategy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Xi Jinping (General Secretary of the Communist Party of China)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Xi Jinping is the current General Secretary of the Communist Party of China and the President of the People's Republic of China. He assumed office in 2012 and has since then implemented various reforms and policies aimed at strengthening China's economy and global influence. He has also launched an anti-corruption campaign, which has resulted in the punishment of several high-ranking officials. Xi Jinping has emphasized the importance of the Belt and Road Initiative, which aims to improve infrastructure and connectivity between China and other countries. He has also been vocal about China's territorial claims in the South China Sea. (Source: Britannica)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Xi Jinping's signature economic policy?
[C] Belt and Road Initiative
2. What is the goal of Xi Jinping's Made in China 2025 plan?
[A] To upgrade China's manufacturing industry
3. What was Xi Jinping's first job after graduation?
[D] Government Official
4. Where did Xi Jinping study chemical engineering?
[C] Tsinghua University
5. What was Xi Jinping's first position in the Communist Party of China?
[B] Governor of Fujian Province
6. What is China's stance on the South China Sea dispute?
[D] China claims most of the South China Sea as its own territory
7. What is the main goal of Xi Jinping's political ideology?
[A] To strengthen the Communist Party of China
8. In what year did Xi Jinping become the General Secretary of the Communist Party of China?
[A] 2012
9. Which country is China's largest trading partner?
[D] European Union
10. What is China's Belt and Road Initiative?
[D] A global infrastructure development strategy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Xi Jinping's signature economic policy?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goal of Xi Jinping's Made in China 2025 plan?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Xi Jinping's first job after graduation?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did Xi Jinping study chemical engineering?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Xi Jinping's first position in the Communist Party of China?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China's stance on the South China Sea dispute?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main goal of Xi Jinping's political ideology?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what year did Xi Jinping become the General Secretary of the Communist Party of China?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country is China's largest trading partner?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China's Belt and Road Initiative?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