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Clicks and clacks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Chirps and whistles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Hoots and howls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Caws and croaks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Short and square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Narrow and pointed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Broad and rounded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Long and forked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woodlands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Deserts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Tundra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Smooth and glossy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Rough and scaly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Soft and downy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Thick and fluffy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Seeds and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Grains and vegetables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Fruits and nuts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and crustaceans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Platform nest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Cavity nest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Mound nest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cup nest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Waterfowl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Songbird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Gamebird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Broad and curved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Short and rounded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and pointed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Narrow and straight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Northern Cardinal!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Northern Cardinal Quiz is a great way to learn more about this beautiful bird. It can help you identify the cardinal in your backyard, as well as learn more about its behavior and habitat. The quiz also provides an opportunity to learn about the different species of cardinals, their range, and the differences between male and female cardinals. Additionally, the quiz can help you understand the importance of protecting cardinals and their habitats. By taking the quiz, you can gain a better understanding of the cardinal and its place in the natural world. This knowledge can help you appreciate the beauty of the cardinal and its importance to the environment. Taking the Northern Cardinal Quiz is a great way to become more informed about this amazing bird.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sound does the Northern Cardinal make?
[B] Chirps and whistles
2. What type of tail does the Northern Cardinal have?
[A] Short and square
3. What type of habitat does the Northern Cardinal prefer?
[A] Open woodlands
4. What type of feathers does the Northern Cardinal have?
[A] Smooth and glossy
5. What type of diet does the Northern Cardinal eat?
[A] Seeds and insects
6. What type of nest does the Northern Cardinal build?
[D] Open cup nest
7. What type of bird is the Northern Cardinal?
[C] Songbird
8. What is the average lifespan of a Northern Cardinal?
[B] 2-3 years
9. What color is the Northern Cardinal?
[C] Red
10. What type of wings does the Northern Cardinal have?
[B] Short and rounded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sound does the Northern Cardinal make?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tail does the Northern Cardinal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habitat does the Northern Cardinal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feathers does the Northern Cardinal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diet does the Northern Cardinal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nest does the Northern Cardinal build?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bird is the Northern Cardinal?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lifespan of a Northern Cardinal?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color is the Northern Cardinal?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wings does the Northern Cardinal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