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Jellyfish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fish and squid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are filter feeders that strain plankton from the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are active predators that hunt during the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are scavengers that feed on dead animals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are herbivores that feed on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50-60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become more aggressive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become more solitary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become more social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become more passive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30-35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40-45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Vulnerable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Critically Endangered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Endangered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Least Concern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meter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Worldwide in tropical and temperate waters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in the Southern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in the Arctic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in the Mediterranean Sea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7-8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Albacore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Albacore is a type of tuna that is commonly found in the Pacific and Atlantic oceans. It is a highly migratory species that can travel long distances in search of food and suitable breeding grounds. Albacore is a popular fish for commercial and recreational fishing due to its firm, mild-flavored flesh. It is also a source of omega-3 fatty acids, which are essential for maintaining good health. Albacore populations are currently considered to be healthy, but there are concerns about overfishing and bycatch of other marine species. Sustainable fishing practices are important to ensure the long-term viability of albacore populations.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diet of Albacore?
[C] Small fish and squid
2. What is the feeding behavior of Albacore?
[B] They are active predators that hunt during the day
3. What is the average lifespan of Albacore?
[C] 5-10 years
4. What is the behavior of Albacore during spawning season?
[A] They become more aggressive
5. What is the average lifespan of an Albacore?
[A] 20-25 years
6. What is the size of Albacore at birth?
[D] 1-2 inches
7. What is the conservation status of Albacore?
[D] Least Concern
8. What is the maximum length of Albacore?
[D] 1 meter
9. What is the distribution of Albacore?
[A] Worldwide in tropical and temperate waters
10. What is the average length of an adult Albacore?
[B] 3-4 feet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diet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feeding behavior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lifespan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behavior of Albacore during spawning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an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size of Albacore at 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conservation status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length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distribution of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length of an adult Albacore?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