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Qumar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Lumar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Zumar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Kumar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Martin Sheen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Harrison Ford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Robert De Niro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Tom Hanks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Santos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Hoynes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Bob Russell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Tom James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Abbey Bartlet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 Leo McGarry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 John Hoynes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Jed Bartlet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Leo McGarry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Josh Lyman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Toby Ziegler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C.J. Cregg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Ron Butterfield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Leo McGarry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Ed Mendoza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Charlie Young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Zoey Bartlet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Donna Moss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Abby Bartlet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Ellie Bartlet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Bartlet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Washington D.C.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Los Angeles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 Bailey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Danny Concannon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Sam Seaborn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Charlie Young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Josiah Bartlet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Frank Underwood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Abraham Lincoln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F. Kennedy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West Wing: The Oval Office Challenge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West Wing is a political drama television series that aired from 1999 to 2006. It follows the lives of the staff of the fictional White House administration, led by President Josiah Bartlet, as they navigate the challenges of governing the United States. The show is known for its fast-paced dialogue, complex characters, and exploration of political and social issues. It has been praised for its realism and accuracy in depicting the inner workings of the White House. The West Wing won numerous awards, including 26 Emmy Awards, and is considered one of the greatest television dramas of all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fictional Middle Eastern country is a recurring plot point in The West Wing?
[A] Qumar
2. Which actor played President Bartlet in The West Wing?
[A] Martin Sheen
3. What is the name of the Vice President in The West Wing?
[B] John Hoynes
4. What is the name of the President's personal physician in The West Wing?
[A] Dr. Abbey Bartlet
5. Who is the White House Press Secretary in The West Wing?
[D] C.J. Cregg
6. Who is the Chief of Staff in The West Wing?
[B] Leo McGarry
7. Who is the President's daughter in The West Wing?
[A] Zoey Bartlet
8. In which fictional city does The West Wing take place?
[A] Bartlet City
9. Can you name the President's personal aide in The West Wing?
[D] Charlie Young
10. Who is the President in The West Wing?
[A] Josiah Bartlet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fictional Middle Eastern country is a recurring plot point in The West Wing?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actor played President Bartlet in The West Wing?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Vice President in The West Wing?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President's personal physician in The West Wing?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White House Press Secretary in The West Wing?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Chief of Staff in The West Wing?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President's daughter in The West Wing?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fictional city does The West Wing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Can you name the President's personal aide in The West Wing?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President in The West Wing?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