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San Fermin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Running of the Bulls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 Tomatina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Feria de Abril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Salvador Dali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Diego Velazquez</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Antoni Gaudi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Pablo Picasso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Diego Velazquez</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Salvador Dali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Francisco Goya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Pablo Picasso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Churros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Tortilla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Gazpacho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Paella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Barcelona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Seville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Valencia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Madrid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Placido Domingo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Victoria de los Angeles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Montserrat Caballe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Jose Carreras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Pablo Picasso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Francisco Goya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Salvador Dali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Diego Velazquez</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FC Barcelona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Valencia CF</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Atletico Madrid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Real Madrid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Salsa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Bachata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Flamenco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Tango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Antoni Gaudi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Santiago Calatrava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Frank Gehry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Zaha Hadid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Spain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Spain is a country located in southwestern Europe, bordered by Portugal to the west, France to the northeast, and the Mediterranean Sea to the south and east. It has a rich history and culture, with influences from the Romans, Moors, and Catholic Church. Spain is known for its vibrant cities, such as Madrid and Barcelona, as well as its beautiful beaches and mountain ranges. The country is also famous for its cuisine, including paella, tapas, and sangria. Spain is a constitutional monarchy with a parliamentary system of government, and its official language is Spanish. It is the fourth largest economy in the Eurozone and a member of the European Union.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famous Spanish festival takes place in Pamplona every year?
[A] San Fermin
2. Which famous Spanish architect designed the Sagrada Familia in Barcelona?
[C] Antoni Gaudi
3. Who painted 'The Persistence of Memory'?
[B] Salvador Dali
4. What is the name of the famous Spanish dish made with rice, saffron, and various meats and vegetables?
[D] Paella
5. What is the capital city of Spain?
[D] Madrid
6. What is the name of the famous Spanish opera singer known as 'The King of the High Cs'?
[A] Placido Domingo
7. Who is the famous Spanish painter who created the artwork 'Guernica'?
[A] Pablo Picasso
8. What is the name of the famous Spanish football club based in Barcelona?
[A] FC Barcelona
9. What is the famous Spanish dance that originated in Andalusia called?
[C] Flamenco
10. Who designed the City of Arts and Sciences in Valencia?
[B] Santiago Calatrava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famous Spanish festival takes place in Pamplona every year?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famous Spanish architect designed the Sagrada Familia in Barcelona?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painted 'The Persistence of Memory'?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famous Spanish dish made with rice, saffron, and various meats and vegetables?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capital city of Spain?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famous Spanish opera singer known as 'The King of the High 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is the famous Spanish painter who created the artwork 'Guernica'?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famous Spanish football club based in Barcelona?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famous Spanish dance that originated in Andalusia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designed the City of Arts and Sciences in Valencia?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