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Oklahoma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Edmond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Tulsa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Lilac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 Blanket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Sunflower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Oklahoma City Rockets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Oklahoma City Warriors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Oklahoma City Lakers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Oklahoma City Thunder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Pump Jack No.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Spindletop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Derrick No.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Lucas Gusher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Apache Nation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Navajo Nation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Cherokee Nation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Sioux Nation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National Cowboy &amp; Western Heritage Museum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Smithsonian American Art Museum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Louvre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Metropolitan Museum of 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Statue of Liberty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Golden Gate Bridge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Hollywood Sign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Blue Whale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Sunflower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Hawkeye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Sooner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Lone Star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Lincoln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Pinchot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Scott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Mesa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Scissor-tailed Flycatcher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Red-tailed Hawk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Robin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Oklahoma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Oklahoma is a state located in the south-central region of the United States. It is the 20th most populous state in the country and has a diverse economy that includes agriculture, energy, and aerospace industries. The state is known for its Native American history and culture, with over 39 federally recognized tribes residing in Oklahoma. The state's capital is Oklahoma City, which is also the largest city in the state. Other notable cities include Tulsa, Norman, and Lawton. Oklahoma is home to several universities, including the University of Oklahoma and Oklahoma State University. The state is also known for its natural beauty, with attractions such as the Wichita Mountains Wildlife Refuge and the Tallgrass Prairie Preserve.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Oklahoma?
[A] Oklahoma City
2. What is the state flower of Oklahoma?
[C] Indian Blanket
3. What is the name of the NBA team in Oklahoma City?
[D] Oklahoma City Thunder
4. What is the name of the famous oil well in Oklahoma?
[D] Lucas Gusher
5. What is the name of the famous Native American tribe in Oklahoma?
[C] Cherokee Nation
6. What is the name of the famous cowboy museum in Oklahoma City?
[A] National Cowboy &amp; Western Heritage Museum
7. What is the name of the famous Route 66 landmark in Oklahoma?
[D] The Blue Whale
8. What is the nickname of Oklahoma?
[C] The Sooner State
9. What is the highest point in Oklahoma?
[D] Black Mesa
10. What is the state bird of Oklahoma?
[A] Scissor-tailed Flycatcher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flower of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NBA team in Oklahoma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oil well in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Native American tribe in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cowboy museum in Oklahoma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Route 66 landmark in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nickname of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point in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state bird of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