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Sharp teeth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Suction cups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tail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5-7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a net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using a fishing rod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scavenging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chasing it down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Climate 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Overfishing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Habitat Loss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Deserts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rivers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Least Concern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Critically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foot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Algae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Barracuda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barracuda is a predatory fish found in tropical and subtropical oceans worldwide. It is known for its long, slender body and sharp teeth, which it uses to hunt smaller fish and squid. Barracudas are typically found in shallow waters near coral reefs, but can also be found in deeper waters. They are a popular game fish for sport fishing enthusiasts, but can also be a danger to swimmers and divers due to their aggressive behavior. Barracudas are an important part of the ocean ecosystem, helping to control the populations of smaller fish and maintaining a healthy balance in the food chain.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unique adaptation of barracudas that helps them catch prey?
[A] Sharp teeth
2. In which ocean can barracudas be found?
[B] Atlantic Ocean
3. What is the average lifespan of Barracuda?
[B] 10-12 years
4. How does a barracuda catch its prey?
[D] By chasing it down
5. What is the main threat to Barracuda population?
[C] Overfishing
6. What is the habitat of barracudas?
[D] Coral reefs
7. What is the conservation status of Barracuda?
[A] Least Concern
8. What is the average length of a barracuda?
[D] 6 feet
9. What is the color of a barracuda's skin?
[D] Silver
10. What is the primary diet of a barracuda?
[D] Fish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unique adaptation of barracudas that helps them catch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ocean can barracudas be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lifespan of Barracuda?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does a barracuda catch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main threat to Barracuda population?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habitat of barracudas?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conservation status of Barracuda?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length of a barracuda?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color of a barracuda's skin?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primary diet of a barracuda?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