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Creep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Yellow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Thick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Yowl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Fairy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Centaur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Cyclops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Demigod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Magnificent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Mountain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Showy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Beautiful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Plain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Tributary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Valley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Brawny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Rugged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Feeble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Sturdy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Impair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Sharpen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Dispel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Highten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Truthful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Forceful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Doubtful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Clear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Painting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Young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Writing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Clarify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Confuse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Obfuscate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Cloud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Steep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Thick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Shallow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Synonyms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vocabulary with this game show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synonym for bellow
[D] Yowl
2. What is the synonym for dryad
[A] Fairy
3. What is the synonym for gaudy
[C] Showy
4. What is the synonym for bayou
[C] Tributary
5. The synonym for weak is
[C] Feeble
6. Which of these is a synonym for allay
[C] Dispel
7. What is the synonym for dubious
[C] Doubtful
8. Which of these is a synonym for ancient
[C] Old
9. What is the synonym for elucidate
[A] Clarify
10. The synonym for dense is
[C] Thick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synonym for bellow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synonym for dryad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synonym for gaudy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synonym for bayou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synonym for weak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these is a synonym for allay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synonym for dubious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of these is a synonym for ancient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synonym for elucidate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The synonym for dense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