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Great Emancipator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Father of 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Father of His Country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Supreme Leader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 dollar bill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dollar bill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 dollar bill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dollar bill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Aaron Burr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Thomas Jefferson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Madison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Nonpartisan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Republican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Democratic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Virginia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Alabama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Philadelphia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George Washington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Try this game show to test your knowledge on the first US president, George Washington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George Washington is often called
[C] Father of His Country
2. George Washington's face appears on
[B] 1 dollar bill
3. Who became the Vice President when George Washington was named the first president of the US
[A] John Adams
4. Which political party did George Washington belong to
[A] Nonpartisan
5. How many terms did George Washington serve as the first US president
[D] 2
6. Where was George Washinton born
[A] Virginia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George Washington is often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George Washington's face appears 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became the Vice President when George Washington was named the first president of the 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political party did George Washington belong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terms did George Washington serve as the first US president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was George Washinton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