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Uranus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Mercury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Venus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2061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2176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2099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wavelength of light from a source becoming longer than its natural wavelength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speed of light from a source becoming faster than 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speed of light from a source becoming shower than 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wavelength of light from a source becoming shorter than its natural wavelength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craters caused by large asteroids/meteoroids are eroded over time by liquid water and wind on Earth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crater caused by large asteroids/meteoroids are "erased" over time by Earth's geological activity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Smaller asteroids/meteoroids burn up in Earth's atmosphere before they reach the surface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Over the course of history, more asteroids/meteoroids have struck the moon than the Earth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Twice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Eight times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Four times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Sixteen times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pressure of the gas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temperature of the gas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How transparent the gas 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chemical elements that make up the gas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Planet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Asteroid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Comet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Trans-Neptunian object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sun would look redder and radiate more power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sun would look redder and radiate less power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sun would look bluer and radiate more power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sun would look bluer but radiate less power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1814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1785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1929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29.53/2 days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365/2 days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1/2 Days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27.32/2 days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Astronomy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Calling all astronomers to test their knowledge in this exciting game show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of these planets has the lowest density?
[A] Uranus
2. Halley's Comet is predicted to appear again in which year?
[A] 2061
3. The term redshift refers to
[A] The wavelength of light from a source becoming longer than its natural wavelength
4. The moon has a better record of impact incidents than the Earth. Which of the following is NOT a reason for this?
[D] Over the course of history, more asteroids/meteoroids have struck the moon than the Earth
5. If the sun's temperature doubles, how much more total radiated power per square meter (energy Flux) would we receive on earth?
[D] Sixteen times
6. In a line spectrum produced by a gas, the wavelengths of the specific lines can be used to find
[D] The chemical elements that make up the gas
7. If an object is in a highly eccentric orbit with a high tilt relative to the ecliptic and gets very close to the sun during its orbit, it is likely to be a
[C] Comet
8. The sun's surface is a good approximation to a black body. Suppose the sun's temperature suddenly doubled. Which of the following statements would be true then?
[C] The sun would look bluer and radiate more power
9. In which year was Hubble's Law formulated?
[C] 1929
10. "Spring Tides" occur on the new moon and full moon days. What is the period between spring tides?
[A] 29.53/2 days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of these planets has the lowest density?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Halley's Comet is predicted to appear again in which year?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term redshift refers 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The moon has a better record of impact incidents than the Earth. Which of the following is NOT a reason for this?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If the sun's temperature doubles, how much more total radiated power per square meter (energy Flux) would we receive on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a line spectrum produced by a gas, the wavelengths of the specific lines can be used to find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If an object is in a highly eccentric orbit with a high tilt relative to the ecliptic and gets very close to the sun during its orbit, it is likely to be 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The sun's surface is a good approximation to a black body. Suppose the sun's temperature suddenly doubled. Which of the following statements would be true then?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In which year was Hubble's Law formulated?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"Spring Tides" occur on the new moon and full moon days. What is the period between spring tides?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