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Barbara Howard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Tyler James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Ava Coleman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Quinta Brunson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Mr. Hill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Mr. Smith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Mr. Brown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Mr. Johnson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Lisa Ann Walter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Sheryl Lee Ralph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Tyler James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Janelle James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Janine Teagues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Ava Coleman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 Howard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Melissa Schemmenti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Avery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Jacob Hill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Barbara Howard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Ava Coleman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Outstanding Directing for a Drama Series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Outstanding Supporting Actress in a Comedy Series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Outstanding Drama Series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Outstanding Writing for a Comedy Series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Chicago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Philadelphia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Abbott Elementary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Abbott Elementary Game Show is based upon the award winning show Abbott Elementary created by Quinta Brunson where a documentary crew is recording the lives of teachers working in underfunded and mismanaged schools.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Creator and star of Abbott Elementary
[D] Quinta Brunson
2. What is the name of the school janitor on Abbott Elementary?
[D] Mr. Johnson
3. Who won the Emmy for the Outstanding Supporting Actress in a Comedy Series for this show in 2022
[B] Sheryl Lee Ralph
4. What is the name of the principal on Abbott Elementary?
[B] Ava Coleman
5. What is the name of the kindergarten teacher on Abbott Elementary?
[C] Barbara Howard
6. What Emmy did Quinta Brunson receive for this show in 2022
[D] Outstanding Writing for a Comedy Series
7. Where is Abbott Elementary located?
[D] Philadelphia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Creator and star of Abbott Elementary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school janitor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won the Emmy for the Outstanding Supporting Actress in a Comedy Series for this show in 2022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principal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kindergarten teacher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Emmy did Quinta Brunson receive for this show in 2022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is Abbott Elementary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