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Apollo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Dionysus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Hephaestus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Egyptian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Hindu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Agriculture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Marriage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Ariadne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Athena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Monkey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Spider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Wild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Crocodile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Courage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Strength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Honor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Temple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Horse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Menu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Mythology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Mythology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Greek mythology, who is the god of wine?
[B] Dionysus
2. Nidhogg is a mythical creature from what mythology?
[C] Norse
3. What animal did Queen Pasipahe sleep with before she gave birth to the Minotaur in Greek Mythology?
[B] Bull
4. Hera is god of...
[D] Marriage
5. In Greek Mythology, who was the daughter of King Minos?
[B] Ariadne
6. In African mythology, Anansi is a trickster and storyteller who takes the shape of which animal?
[B] Spider
7. The Nike apparel and footwear brand takes it's name from the Greek goddess of what?
[D] Victory
8. What immense structure is referred to in Norse Mythology as the Yggdrasil.
[A] Tree
9. A minotaur is half human half what?
[D] Bull
10. Who is the Egyptian god of reproduction and lettuce?
[A] Min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Greek mythology, who is the god of wine?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Nidhogg is a mythical creature from what mythology?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animal did Queen Pasipahe sleep with before she gave birth to the Minotaur in Greek Mythology?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Hera is god of...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Greek Mythology, who was the daughter of King Minos?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African mythology, Anansi is a trickster and storyteller who takes the shape of which animal?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Nike apparel and footwear brand takes it's name from the Greek goddess of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immense structure is referred to in Norse Mythology as the Yggdrasil.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 minotaur is half human half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Egyptian god of reproduction and lettuce?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