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BTK Killer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Green River Killer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Son of Sam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Zodiac Killer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David Berkowitz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Ed Kemper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Wayne Gacy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Ted Bundy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Los Angeles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 York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Washington D.C.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Quantico, Virginia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Ted Bundy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David Berkowitz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Charles Manson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 Wayne Gacy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Jerry Brudos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Monte Rissell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Richard Speck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Dennis Rader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Wendy Carr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Kay Manz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Nancy Tench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Debbie Mitford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Monte Rissell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Dennis Rader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Richard Speck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Jerry Brudos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Solving cold cases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Tracking down serial killers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Preventing future crimes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Training new agents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Nancy Tench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Wendy Carr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Karen Smith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Debbie Mitford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Holden Ford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Wendy Carr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Ed Kemper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Bill Tench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Mindhunter: Inside the Minds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Mindhunter is a crime drama TV series that premiered on Netflix in 2017. The show is based on the true crime book Mindhunter: Inside the FBI's Elite Serial Crime Unit, written by John E. Douglas and Mark Olshaker. The series follows two FBI agents, Holden Ford and Bill Tench, as they interview imprisoned serial killers to understand their psychology and behavior in order to solve ongoing cases. The show is set in the late 1970s and early 1980s and explores the early days of criminal profiling and the challenges faced by law enforcement in understanding and catching serial killers. The show has received critical acclaim for its writing, acting, and direction.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killer who sends taunting letters to the police in Mindhunter?
[C] The Son of Sam
2. Who is the first serial killer that Holden and Bill interview in Mindhunter?
[B] Ed Kemper
3. What is the setting of Mindhunter?
[D] Quantico, Virginia
4. Which killer is responsible for the murder of Sharon Tate in Mindhunter?
[C] Charles Manson
5. Can you identify the killer who is responsible for the murder of Annaliese Stilman in Mindhunter?
[A] Jerry Brudos
6. What is the name of the psychologist who joins Holden and Bill's team in season two?
[A] Wendy Carr
7. What is the name of the killer who is responsible for the murder of Beverly Jean Shaw in Mindhunter?
[A] Monte Rissell
8. What is the main focus of the Behavioral Science Unit in Mindhunter?
[B] Tracking down serial killers
9. Can you name the woman who joins Holden and Bill in the Behavioral Science Unit in Mindhunter?
[B] Wendy Carr
10. Who is the main character in Mindhunter?
[A] Holden Ford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killer who sends taunting letters to the police in Mindhunter?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the first serial killer that Holden and Bill interview in Mindhunter?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setting of Mindhunter?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killer is responsible for the murder of Sharon Tate in Mindhunter?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Can you identify the killer who is responsible for the murder of Annaliese Stilman in Mindhunter?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psychologist who joins Holden and Bill's team in season two?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killer who is responsible for the murder of Beverly Jean Shaw in Mindhunter?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main focus of the Behavioral Science Unit in Mindhunter?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Can you name the woman who joins Holden and Bill in the Behavioral Science Unit in Mindhunter?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is the main character in Mindhunter?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