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 Guevara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Fidel Castro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Camilo Cienfuegos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Raul Castro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Romeo y Julieta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Cohiba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Partagas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Montecristo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Sierra del Escambray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Sierra Maestra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Sierra Cristal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Pico Turquino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Camagüey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Santiago de Cuba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Havana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Cienfuegos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Basketball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Volleyball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Soccer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Baseball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Flamenco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77.9%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85.3%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Cuban peso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British pound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Margarita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Mojito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Piña colada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Daiquiri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Cuban Culture and History: Test Your Knowledge with this Fun Quiz on the Vibrant Island Nation!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Cuba is a Caribbean island nation located south of Florida and east of Mexico. It is the largest island in the Caribbean and has a population of over 11 million people. The country has a rich history and culture, with influences from Spain, Africa, and indigenous peoples. Cuba is known for its music, dance, and art, as well as its famous cigars and rum. The country has a socialist government and economy, with a focus on healthcare, education, and social welfare programs. Despite economic challenges and political tensions with the United States, Cuba remains a popular tourist destination for its beautiful beaches, vibrant cities, and unique culture.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the leader of the Cuban Revolution?
[B] Fidel Castro
2. What is the official language of Cuba?
[A] Spanish
3. What is the name of the famous Cuban cigar brand?
[B] Cohiba
4. What is the highest mountain in Cuba?
[D] Pico Turquino
5. What is the capital city of Cuba?
[C] Havana
6. What is the most popular sport in Cuba?
[D] Baseball
7. What is the name of the famous Cuban dance style?
[B] Salsa
8. What is the literacy rate in Cuba?
[B] 99.8%
9. What is the currency of Cuba?
[C] Cuban peso
10. What is the name of the famous Cuban cocktail?
[B] Mojito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the leader of the Cuban Revolution?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official language of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Cuban cigar brand?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mountain in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most popular sport in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Cuban dance style?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literacy rate in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currency of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Cuban cocktail?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