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Draper James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Draper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Reese James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Draper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Hello Sunshine Book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Reese's Book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Hello Sunshine Book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Witherspoon Book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 Toth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Toth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 Toth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Toth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Reese Jean Witherspoon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 Elizabeth Witherspoon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Laura Jeanne Reese Witherspoon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Marie Witherspoon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Deacon Phillippe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Deacon James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Deacon Reese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Deacon Toth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Man in the Moon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Sweet Home Alabama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Legally Blonde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Cruel Intentions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Sunshine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Hello Sunshine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Hello Sunshine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Ava Jean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Ava Elizabeth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Ava Reese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Ava Marie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Reese Witherspoon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Reese Witherspoon is an American actress, producer, and entrepreneur. She was born on March 22, 1976, in New Orleans, Louisiana. Witherspoon rose to fame in the late 1990s with her performances in "Election" and "Cruel Intentions." She won an Academy Award for Best Actress for her role in "Walk the Line" in 2006. Witherspoon has also produced numerous successful films and TV shows through her production company, Hello Sunshine. She is known for her activism and has served as a board member for various organizations, including the Children's Defense Fund and the Women's March. Witherspoon is married and has three children.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Reese Witherspoon win an Oscar?
[B] 2005
2. What is the name of Reese Witherspoon's clothing line?
[A] Draper James
3. What is the name of Reese Witherspoon's book club?
[B] Reese's Book Club
4. What is the name of Reese Witherspoon's husband?
[C] Jim Toth
5. What is Reese Witherspoon's full name?
[C] Laura Jeanne Reese Witherspoon
6. What is the name of Reese Witherspoon's son?
[A] Deacon Phillippe
7. What is the name of Reese Witherspoon's first movie?
[A] The Man in the Moon
8. What is the name of Reese Witherspoon's production company?
[B] Hello Sunshine
9. What is the name of Reese Witherspoon's daughter?
[B] Ava Elizabeth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Reese Witherspoon win an Oscar?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Reese Witherspoon's clothing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Reese Witherspoon's book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Reese Witherspoon's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Reese Witherspoon's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Reese Witherspoon's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Reese Witherspoon's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Reese Witherspoon's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Reese Witherspoon's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