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Rogers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Marcy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Virginia Beach Neptune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Oktoberfest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Mardi Gras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Baseball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NASCAR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Basketball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Independence Hall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Plymouth Rock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Jamestown Settlement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Monica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Myrtle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Virginia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Miami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Military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Agriculture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Norfolk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Virginia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Chesapeake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Richmond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Pizza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Peach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Old Dominion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Empire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Virginia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Virginia: The Old Dominion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Virginia is a state located in the southeastern region of the United States. It is known for its rich history, including being the birthplace of eight U.S. presidents and the site of many important battles during the American Civil War. The state is also home to several major cities, including Richmond, Virginia Beach, and Norfolk. Virginia's economy is diverse, with industries such as agriculture, manufacturing, and technology playing important roles. The state is also known for its natural beauty, with attractions such as Shenandoah National Park and the Blue Ridge Mountains drawing visitors from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Virginia?
[B] Mount Rogers
2. What is the famous festival in Virginia?
[B] Virginia Beach Neptune Festival
3. What is the famous sport in Virginia?
[C] NASCAR
4. What is the famous historic site in Virginia?
[C] Jamestown Settlement
5. What is the famous beach in Virginia?
[C] Virginia Beach
6. What is the famous industry in Virginia?
[A] Military
7. What is the capital city of Virginia?
[D] Richmond
8. What is the famous food in Virginia?
[C] Ham
9. What is the nickname of Virginia?
[C] The Old Dominion State
10. What is the famous university in Virginia?
[A] University of Virginia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festival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sport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historic site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beach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industry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food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nickname of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university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