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Northanger Abbey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Persuasion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Sense and Sensibility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Pride and Prejudice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Steventon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Chawton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Winchester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Bath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1795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1805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1775</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1785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Persuasion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Pride and Prejudice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Northanger Abbey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Sense and Sensibility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Persuasion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Northanger Abbey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Mansfield Park</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Sense and Sensibility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Persuasion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Sense and Sensibility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Pride and Prejudice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Northanger Abbey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Mansfield Park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Emma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Sense and Sensibility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Pride and Prejudice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Pride and Prejudice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Persuasion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Northanger Abbey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Sense and Sensibility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Sense and Sensibility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Persuasion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Northanger Abbey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Mansfield Park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Northanger Abbey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Mansfield Park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Persuasion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Sense and Sensibility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Jane Austen's Novels!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a Jane Austen quiz is a great way to test your knowledge of the beloved author and her works. It can help you to better understand her writing style, themes, and characters. It can also help you to appreciate the nuances of her writing and the complexity of her characters. Additionally, taking a Jane Austen quiz can help you to gain a better understanding of the social and cultural context of her works. By taking the quiz, you can gain a better appreciation for the themes and messages that Austen was trying to convey in her works. Furthermore, taking the quiz can help you to gain a better understanding of the literary conventions of the time period in which Austen wrote. Finally, taking the quiz can be a fun and engaging way to learn more about the life and works of Jane Austen.</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novel Jane Austen wrote first?
[A] Northanger Abbey
2. What is the name of the village where Jane Austen lived for most of her life?
[B] Chawton
3. What year was Jane Austen born?
[C] 1775
4. What is the name of the Jane Austen novel which tells the story of the Dashwood sisters written in 1811?
[D] Sense and Sensibility
5. What is the name of the third novel written by Jane Austen in 1814 about the life of Fanny Price?
[C] Mansfield Park
6. What is the name of the novel Jane Austen wrote last?
[A] Persuasion
7. What is the name of Jane Austen's most famous novel?
[D] Pride and Prejudice
8. What is the name of the Jane Austen novel written in 1813 about Elizabeth Bennet and Mr. Darcy?
[A] Pride and Prejudice
9. What is the name of the Jane Austen novel published in 1818 which tells the story of Anne Elliot?
[B] Persuasion
10. What is the name of the Jane Austen novel published in 1817 about the story of  Catherine Morland?
[A] Northanger Abbey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novel Jane Austen wrote first?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village where Jane Austen lived for most of her life?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year was Jane Austen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Jane Austen novel which tells the story of the Dashwood sisters written in 1811?</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third novel written by Jane Austen in 1814 about the life of Fanny Price?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novel Jane Austen wrote last?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Jane Austen's most famous novel?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Jane Austen novel written in 1813 about Elizabeth Bennet and Mr. Darcy?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Jane Austen novel published in 1818 which tells the story of Anne Elliot?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Jane Austen novel published in 1817 about the story of  Catherine Morland?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