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Snake River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Madison River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Yellowstone River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Gallatin River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1864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1880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1872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1890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Sheridan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Washburn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Holmes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Norris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Shoshone Lake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Heart Lake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Lewis Lake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Yellowstone Lake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Norris Geyser Basin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Mammoth Hot Springs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Old Faithful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Grand Prismatic Spring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Powell Expedition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Wheeler Expedition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Hayden Expedition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King Expedition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John Colter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Zebulon Pike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William Clark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Jim Bridger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Yosemite Falls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Lower Falls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Niagara Falls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Victoria Falls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Grizzly Bear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American Bison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Moose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Washburn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Yellowstone Caldera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Holmes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Sheridan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Yellowstone National Park: A Quiz for All</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Yellowstone National Park, established in 1872, is the first and oldest national park in the United States. It is known for its diverse wildlife, including bears, wolves, bison, and elk. The park is also home to Old Faithful, a geyser that erupts regularly. Yellowstone is a popular destination for hiking, camping, and fishing.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river flows through the Grand Canyon of the Yellowstone?
[C] Yellowstone River
2. When was Yellowstone National Park established?
[C] 1872
3. What is the highest point in Yellowstone National Park?
[B] Mount Washburn
4. What is the name of the largest lake in Yellowstone National Park?
[D] Yellowstone Lake
5. What is the name of the iconic geyser in Yellowstone National Park?
[C] Old Faithful
6. What was the name of the expedition that explored Yellowstone in 1870 and led to its establishment as a national park?
[C] Hayden Expedition
7. Who is credited with leading the first expedition into Yellowstone?
[A] John Colter
8. What is the name of the famous waterfall in Yellowstone National Park?
[B] Lower Falls
9. Which animal is the largest land mammal in North America?
[C] American Bison
10. What is the name of the supervolcano located beneath Yellowstone National Park?
[B] Yellowstone Caldera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river flows through the Grand Canyon of the Yellowstone?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When was Yellowstone National Park established?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highest point in Yellowstone National Park?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largest lake in Yellowstone National Park?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iconic geyser in Yellowstone National Park?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the name of the expedition that explored Yellowstone in 1870 and led to its establishment as a national park?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is credited with leading the first expedition into Yellowstone?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famous waterfall in Yellowstone National Park?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animal is the largest land mammal in North America?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supervolcano located beneath Yellowstone National Park?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