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 a magic carpet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submarine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time machine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spaceship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make new friends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use their imagination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find treasure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save the world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During lunchtime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 night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the afternoon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the morning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a castle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a mountain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a beach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a jungle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Tyrone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Austin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Uniqua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Pablo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Austin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Tyrone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Pablo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Uniqua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forest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backyard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desert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forest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beach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backyard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snowball fight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talent show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picnic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race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Backyardigans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Backyardigans is a children's animated television series that follows the adventures of five animal friends who use their imaginations to transform their backyard into a variety of different settings, from a pirate ship to a medieval castle. Each episode features original music and dance numbers, as well as lessons about teamwork, problem-solving, and creativity. The show premiered in 2004 and ran for four seasons, with a total of 80 episodes. It has been praised for its educational value and positive messages, and has won several awards, including a Daytime Emmy for Outstanding Achievement in Music Direction and Composition. (100 words)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seasons of The Backyardigans were made?
[A] 4
2. How do The Backyardigans travel on their adventures?
[D] In a spaceship
3. Why do The Backyardigans go on adventures?
[B] To use their imagination
4. When do The Backyardigans usually go on their adventures?
[C] In the afternoon
5. Where do The Backyardigans go in the episode 'Tale of the Mighty Knights'?
[A] To a castle
6. Who is the robot character in The Backyardigans?
[B] Austin
7. Who is the kangaroo character in The Backyardigans?
[B] Tyrone
8. Where do The Backyardigans live?
[B] In a backyard
9. In which location do The Backyardigans live?
[D] A backyard
10. What event did The Backyardigans prepare for in the episode 'The Snow Fort'?
[A] A snowball fight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seasons of The Backyardigans were made?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do The Backyardigans travel on their adventures?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Why do The Backyardigans go on adventures?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do The Backyardigans usually go on their adventures?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do The Backyardigans go in the episode 'Tale of the Mighty Knights'?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the robot character in The Backyardigans?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kangaroo character in The Backyardigans?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do The Backyardigans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which location do The Backyardigans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event did The Backyardigans prepare for in the episode 'The Snow Fort'?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