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University of Minnesota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Yale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Harvard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Chadron State College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Minneapolis, Minnesota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Chicago, Illinois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 Point, Nebraska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Des Moines, Iowa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St. Paul High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Mankato West High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Rochester Mayo High School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Minneapolis North High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Social Studies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Mathematics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English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Science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Marine Corps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Army National Guard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Air Force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Navy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Ilhan Omar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Keith Ellison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Amy Klobuchar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 Walz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Baseball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Football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Soccer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Chadron State College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Harvard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University of Minnesota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Yale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2020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Get to know Tim Walz (21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Tim Walz is the current Governor of Minnesota, a position he has held since 2019. Prior to this, he served as a U.S. Representative for Minnesota's 1st congressional district from 2007 to 2019. Walz is a member of the Democratic–Farmer–Labor Party, an affiliate of the Democratic Party. He has focused on issues such as education, healthcare, and infrastructure during his political career.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did Tim Walz attend college?
[D] Chadron State College
2. Where was Tim Walz born?
[C] West Point, Nebraska
3. What was the name of the high school where Tim Walz taught?
[B] Mankato West High School
4. What subject did Tim Walz teach in high school?
[A] Social Studies
5. In which branch of the military did Tim Walz serve?
[B] Army National Guard
6. Who is the current Governor of Minnesota?
[D] Tim Walz
7. In which year was Tim Walz first elected to the U.S. House of Representatives?
[C] 2006
8. What sport did Tim Walz coach in high school?
[B] Football
9. Where did Tim Walz complete his undergraduate education?
[A] Chadron State College
10. In which year was Tim Walz first elected as Governor of Minnesota?
[D] 2018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did Tim Walz attend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was Tim Walz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the high school where Tim Walz taught?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subject did Tim Walz teach in high school?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which branch of the military did Tim Walz serve?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is the current Governor of Minnesota?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which year was Tim Walz first elected to the U.S. House of Representatives?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sport did Tim Walz coach in high school?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did Tim Walz complete his undergraduate education?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year was Tim Walz first elected as Governor of Minnesota?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