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Tulip Time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Oktoberfest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Bix Beiderbecke Memorial Jazz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Ragbrai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Pilot Knob</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Mount Pisgah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Hawkeye Point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 Mounds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Beef brisket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Pork tenderloin sandwich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Corn on the cob</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Fried chicken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Effigy Mounds National Monument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Herbert Hoover Presidential Library and Museum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Field of Dreams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Bridges of Madison County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Quad City River Bandits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Cedar Rapids Kernels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Iowa State Cyclones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Iowa Hawkeyes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Manufacturing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Agriculture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Technology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Tourism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Iowa Music Festival</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Iowa State Fair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Iowa Wine Festival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Iowa Corn Festival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University of Iowa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Grinnell College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Iowa State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Drake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Cedar Rapids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Sioux City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Des Moines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Davenport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Iowa: The Hawkeye State</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Iowa is a state located in the Midwestern region of the United States. It is bordered by six other states and has a population of approximately 3.2 million people. The state is known for its agricultural production, particularly corn and soybeans, and is often referred to as the "Corn State" or the "Food Capital of the World." Iowa is also home to several major universities, including the University of Iowa and Iowa State University. The state has a diverse landscape, with rolling hills, prairies, and forests. It has a rich history, including its role in the Underground Railroad and the Civil War.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famous festival of Iowa?
[D] Ragbrai
2. What is the highest point in Iowa?
[C] Hawkeye Point
3. What is the famous food of Iowa?
[B] Pork tenderloin sandwich
4. What is the famous landmark of Iowa?
[C] Field of Dreams
5. What is the famous sports team of Iowa?
[D] Iowa Hawkeyes
6. What is the famous industry of Iowa?
[B] Agriculture
7. What is the famous event that takes place in Iowa every year?
[B] Iowa State Fair
8. What is the name of the famous university in Iowa?
[A] University of Iowa
9. What is the capital city of Iowa?
[C] Des Moines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famous festival of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highest point in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famous food of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famous landmark of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famous sports team of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famous industry of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famous event that takes place in Iowa every year?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famous university in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capital city of Iowa?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