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Emirati dirham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Qatari riyal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Omani rial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Bahraini dinar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Dubai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Abu Dhabi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Losail International Circuit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Yas Marina Circuit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Dubai Autodrome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Bahrain International Circuit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Jabal Shams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Jabal ad Dukhan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Jabal Sawda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Jabal al-Lawz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Banyan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Baobab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Tree of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Farsi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Urdu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Arabic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Gondola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Felucca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Kayak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Biryani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Mandi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Machboos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Kabsa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Buddhism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Islam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Hinduism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Bahrain: Pearl of the Gulf</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Bahrain is a small island country located in the Persian Gulf. It is an archipelago consisting of 33 islands, with the largest being Bahrain Island. The country has a population of approximately 1.7 million people, with the majority being expatriates. Bahrain is known for its oil and gas reserves, which have contributed significantly to its economy. The country has a constitutional monarchy system of government, with the King as the head of state and the Prime Minister as the head of government. Bahrain is also known for its rich cultural heritage, with a mix of Arab, Persian, and Islamic influences. The official language is Arabic, and the currency is the Bahraini Dinar.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currency of Bahrain?
[D] Bahraini dinar
2. What is the capital city of Bahrain?
[A] Manama
3. What is the name of the famous Bahraini Formula One circuit?
[D] Bahrain International Circuit
4. What is the population of Bahrain?
[B] 1.5 million
5. What is the highest point in Bahrain?
[B] Jabal ad Dukhan
6. What is the name of the famous Bahraini tree?
[D] Tree of Life
7. What is the official language of Bahrain?
[D] Arabic
8. What is the name of the traditional Bahraini boat?
[A] Dhow
9. What is the name of the Bahraini national dish?
[C] Machboos
10. What is the predominant religion in Bahrain?
[C] Islam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currency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Bahraini Formula One circuit?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population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highest point in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Bahraini tree?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official language of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traditional Bahraini boat?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Bahraini national dish?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predominant religion in Bahrain?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