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Fast for a day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Giving gifts to family members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Cleaning their homes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Dressing up in new clothes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Dhanteras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Naraka Chaturdashi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Goverdhan puja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Bhai Duj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Solar eclipse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Birth of Lord Krishna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New Year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Victory of light over darkness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Lights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Sounds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Harvest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Colors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Hiranyaksha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Putana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Prahlada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Narakasura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Dhanteras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Laxmi Puja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Naraka Chaturdashi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Bhai Duj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5 days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10 days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 day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3 days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Wealth and prosperity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Stength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Knowledge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Time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story of Lord Rama and Sita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story of Lord Shiva and Parvati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story of Lord Krishna and Radha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story of Tirthankara Mahavira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Bhai Duj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Naraka Chaturdashi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Dhanteras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Laxmi Puja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Diwali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Diwali is India's biggest and most important holiday of the year. It is a festival of lights and is celebrated by Hindus, Jains, and Sikhs. The celebrations usually last five days and is celebrated during the Hindu lunisolar month Kartika, between mid-October and mid-November.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How do people prepare to welcome Goddess Lakshmi into their homes
[C] Cleaning their homes
2. What is the fifth day of the Diwali festival called?
[D] Bhai Duj
3. What does the festival of Diwali signify
[D] Victory of light over darkness
4. Diwali is the festival of
[A] Lights
5. Diwali also celebrates the killing of which evil demon by Lord Krishna
[D] Narakasura
6. What is the first day of the Diwali festival called?
[A] Dhanteras
7. Diwali celebrations last for
[A] 5 days
8. Diwali worships the Goddess Lakshmi. She is the Goddess of
[A] Wealth and prosperity
9. What is the story behind Diwali?
[A] The story of Lord Rama and Sita
10. What is the second day of the Diwali festival called?
[B] Naraka Chaturdashi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How do people prepare to welcome Goddess Lakshmi into their homes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fifth day of the Diwali festival called?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does the festival of Diwali signify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Diwali is the festival of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Diwali also celebrates the killing of which evil demon by Lord Krishna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first day of the Diwali festival called?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Diwali celebrations last for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Diwali worships the Goddess Lakshmi. She is the Goddess of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story behind Diwali?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second day of the Diwali festival called?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