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Kristoff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Olaf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Kristoff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Olaf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Olaf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Pabbie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Tiny Pabbie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Pabbie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Little Pabbie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wants to find a new kingdom to rule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accidentally injures Anna with her powers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is angry with her parents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is afraid of her own powers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Kristoff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Olaf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North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West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South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East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Irendelle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Orendelle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Erendell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Arendelle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Kristoff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Olaf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Let It 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Love is an Open Door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 You Want to Build a Snowman?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 the First Time in Forever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Frozen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Frozen is a 2013 animated musical fantasy film produced by Walt Disney Animation Studios. The film tells the story of two sisters, Elsa and Anna, who live in the kingdom of Arendelle. Elsa has the power to create ice and snow, but she struggles to control it. When Elsa accidentally unleashes an eternal winter on the kingdom, Anna sets out on a journey to find her sister and save Arendelle. Along the way, Anna meets Kristoff, a rugged ice harvester, and his loyal reindeer, Sven. Together, they encounter mystical trolls and a hilarious snowman named Olaf. The film features memorable songs, stunning animation, and a heartwarming story about the power of love and sisterhood. (100 words)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Elsa's younger sister?
[D] Anna
2. Which character is a love interest for Anna?
[C] Kristoff
3. What is the name of the reindeer that Kristoff owns?
[D] Sven
4. What is the name of the troll who helps Anna and Kristoff?
[C] Grand Pabbie
5. Why does Elsa run away from the kingdom?
[B] She accidentally injures Anna with her powers
6. Who is the villain in Frozen?
[B] Hans
7. Where do Anna and Kristoff go to find Elsa?
[A] The North Mountain
8. What is the name of the kingdom where Frozen takes place?
[D] Arendelle
9. What is the name of the snowman that Elsa creates?
[D] Olaf
10. What is the name of the song that Elsa sings while creating her ice palace?
[A] Let It Go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Elsa's younger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is a love interest for Anna?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reindeer that Kristoff owns?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troll who helps Anna and Kristoff?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does Elsa run away from the kingdom?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villain in Frozen?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 Anna and Kristoff go to find Elsa?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kingdom where Frozen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snowman that Elsa creates?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song that Elsa sings while creating her ice palace?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