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Black Sun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Algorithm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Snow Crash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Metaverse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Pizza Hut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Dominos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Papa Johns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Pizza-A-Go-Go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Raven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Juanita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Hiro Protagonist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Hiro Protagonist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Juanita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Raven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Raven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Hiro Protagonist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Juanita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Metaverse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Black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Algorithm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Snow Crash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Snow Crash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Black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Algorithm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Metaverse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Raven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Hiro Protagonist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Juanita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Metaverse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Black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Algorithm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Snow Crash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Black Sun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Algorithm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Metaverse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Snow Crash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Snow Crash by Neal Stephenson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Snow Crash by Neal Stephenson Quiz is a great way to test your knowledge of the novel and its characters. It can help you to better understand the themes and ideas presented in the book, as well as the characters and their motivations. The quiz can also help you to identify any areas of the novel that you may have missed or misunderstood. Additionally, taking the quiz can help you to gain a better appreciation for the complexity of the novel and its many layers. Finally, the quiz can be a fun and engaging way to explore the world of Snow Crash and its many characters.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drug in Snow Crash?
[C] Snow Crash
2. What is the name of the pizza delivery company in Snow Crash?
[D] Pizza-A-Go-Go
3. What is the name of the mafia boss in Snow Crash?
[C] Juanita
4. What is the name of the artificial intelligence in Snow Crash?
[C] Raven
5. What is the name of the female character in Snow Crash?
[A] Y.T.
6. What is the name of the virtual world in Snow Crash?
[A] Metaverse
7. What is the name of the virus in Snow Crash?
[A] Snow Crash
8. What is the name of the main character in Snow Crash?
[B] Hiro Protagonist
9. What is the name of the computer virus in Snow Crash?
[C] The Algorithm
10. What is the name of the hacker group in Snow Crash?
[A] The Black Sun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drug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pizza delivery company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mafia boss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artificial intelligence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female character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virtual world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virus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main character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computer virus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hacker group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