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Aztec Ruins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Bandelier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Mesa Verde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Chaco Canyon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Albuquerque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Roswell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Las Cruces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 Sands National Monument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Bandelier National Monument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Carlsbad Caverns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Pecos National Historical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Sandia Peak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Wheeler 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Taylor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Capulin Volcano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Grand Canyon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Lone Star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Land of Enchantment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Santa Fe Indian Market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Albuquerque International Balloon Fiesta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Las Cruces Chile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Roswell UFO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Ski Santa 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Taos Ski Valley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Angel Fire Resort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 River Ski Area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Santa 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Albuquerque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Las Cruces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Bluebonnet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Indian Paintbrush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Sunflower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Yucca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Oatmeal Raisin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Chocolate Chip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Peanut Butter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Bizcochito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New Mexico: Land of Enchantment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New Mexico is a state located in the southwestern region of the United States. It is the fifth largest state in terms of land area and has a diverse landscape that includes deserts, mountains, and forests. The state is known for its rich Native American history and culture, as well as its vibrant arts scene. New Mexico is also home to several national parks and monuments, including Carlsbad Caverns National Park and White Sands National Monument. The state's economy is largely driven by industries such as oil and gas, agriculture, and tourism. Albuquerque is the largest city in New Mexico, while Santa Fe is the state capital and a popular destination for art and culture enthusiasts.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Native American cliff dwellings in New Mexico?
[B] Bandelier
2. What is the capital of New Mexico?
[B] Santa Fe
3. What is the most visited national park in New Mexico?
[C] Carlsbad Caverns National Park
4. What is the highest point in New Mexico?
[B] Wheeler Peak
5. What is the state nickname of New Mexico?
[D] The Land of Enchantment
6. What is the name of the famous balloon festival in New Mexico?
[B] Albuquerque International Balloon Fiesta
7. What is the name of the famous ski resort in New Mexico?
[B] Taos Ski Valley
8. What is the name of the famous art community in New Mexico?
[C] Taos
9. What is the state flower of New Mexico?
[D] Yucca
10. What is the state cookie of New Mexico?
[D] Bizcochito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Native American cliff dwellings in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capital of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most visited national park in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point in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nickname of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balloon festival in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ski resort in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art community in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flower of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state cookie of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