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Scuttle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Sebastian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Buddy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Charlie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Ursula becomes queen of the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Ariel becomes a mermaid again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 Eric becomes a merman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Ariel becomes human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Scuttle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Sebastian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become a famous singer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escape her father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explore the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be with Prince Eric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protect her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punish 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teach her a lesson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show his power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 shipwreck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castle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 forest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threatening her family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hypnotizing 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making a deal with her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stealing it from her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 a ball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forest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 a boat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 a market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Mediterranean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Pacific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Atlantis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Caribbean Sea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The Little Mermaid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Little Mermaid is a 1989 animated musical fantasy film produced by Walt Disney Feature Animation. It tells the story of Ariel, a mermaid princess who dreams of becoming human and falls in love with a human prince named Eric. She makes a deal with the sea witch Ursula to trade her voice for legs, but must win Eric's love within three days or become Ursula's captive forever. The film features memorable songs such as "Under the Sea" and "Part of Your World" and was a critical and commercial success, earning two Academy Awards and spawning a franchise of sequels, TV shows, and merchandise.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Ariel's best friend?
[D] Flounder
2. What is the name of Prince Eric's loyal dog in the movie The Little Mermaid?
[D] Max
3. Which event happens at the end of the movie The Little Mermaid?
[D] Ariel becomes human
4. Which character sings the song 'Under the Sea'?
[C] Sebastian
5. Why does Ariel want to become human?
[D] To be with Prince Eric
6. Why does King Triton destroy Ariel's collection of human objects?
[B] To punish her
7. Where does Ariel go to meet Ursula?
[A] A shipwreck
8. How does Ursula trick Ariel into giving up her voice?
[C] By making a deal with her
9. Where does Ariel first see Prince Eric?
[C] On a boat
10. Where does Ariel live?
[B] Pacific Ocean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Ariel's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Prince Eric's loyal dog in the movie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Which event happens at the end of the movie The Little Mermaid?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sings the song 'Under the Sea'?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Why does Ariel want to become human?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Why does King Triton destroy Ariel's collection of human objects?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Ariel go to meet Ursula?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does Ursula trick Ariel into giving up her voice?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Where does Ariel first see Prince Eric?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does Ariel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